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1" r:id="rId5"/>
    <p:sldId id="282" r:id="rId6"/>
    <p:sldId id="273" r:id="rId7"/>
    <p:sldId id="274" r:id="rId8"/>
    <p:sldId id="275" r:id="rId9"/>
    <p:sldId id="277" r:id="rId10"/>
    <p:sldId id="278" r:id="rId11"/>
    <p:sldId id="279" r:id="rId12"/>
    <p:sldId id="276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60" r:id="rId24"/>
    <p:sldId id="258" r:id="rId25"/>
    <p:sldId id="272" r:id="rId26"/>
    <p:sldId id="280" r:id="rId27"/>
    <p:sldId id="271" r:id="rId28"/>
  </p:sldIdLst>
  <p:sldSz cx="9144000" cy="6858000" type="screen4x3"/>
  <p:notesSz cx="6881813" cy="97107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068" autoAdjust="0"/>
    <p:restoredTop sz="94660"/>
  </p:normalViewPr>
  <p:slideViewPr>
    <p:cSldViewPr>
      <p:cViewPr varScale="1">
        <p:scale>
          <a:sx n="95" d="100"/>
          <a:sy n="95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11.jpe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2000240"/>
            <a:ext cx="6986614" cy="785818"/>
          </a:xfrm>
        </p:spPr>
        <p:txBody>
          <a:bodyPr>
            <a:noAutofit/>
          </a:bodyPr>
          <a:lstStyle/>
          <a:p>
            <a:r>
              <a:rPr lang="es-E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Complemento del OFV de Navidad 2012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786578" y="621508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EC5ACP, Josep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1928794" y="428604"/>
            <a:ext cx="5537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EAQRP SINARCAS 2013</a:t>
            </a:r>
            <a:endParaRPr lang="es-E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42910" y="1285860"/>
            <a:ext cx="83710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Analizador de antenas AA01</a:t>
            </a:r>
            <a:endParaRPr lang="es-E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488" y="285728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Puente de medidas: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428860" y="785794"/>
            <a:ext cx="2792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Eliminamos dos resistencias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47063" y="2739623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Conector recto"/>
          <p:cNvCxnSpPr/>
          <p:nvPr/>
        </p:nvCxnSpPr>
        <p:spPr>
          <a:xfrm rot="5400000" flipH="1" flipV="1">
            <a:off x="5358612" y="357108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10800000">
            <a:off x="3571868" y="4786322"/>
            <a:ext cx="2035983" cy="21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10800000">
            <a:off x="3571868" y="2357430"/>
            <a:ext cx="2035983" cy="21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357430"/>
            <a:ext cx="693698" cy="10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Conector recto"/>
          <p:cNvCxnSpPr>
            <a:endCxn id="35" idx="3"/>
          </p:cNvCxnSpPr>
          <p:nvPr/>
        </p:nvCxnSpPr>
        <p:spPr>
          <a:xfrm rot="10800000" flipV="1">
            <a:off x="1635892" y="2359016"/>
            <a:ext cx="1935985" cy="698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10800000">
            <a:off x="1785918" y="4786322"/>
            <a:ext cx="185738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6072198" y="2786058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??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6357950" y="4286256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P= 0…100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2857488" y="400050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50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2928926" y="264318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50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143248"/>
            <a:ext cx="1000132" cy="9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38 Conector recto"/>
          <p:cNvCxnSpPr/>
          <p:nvPr/>
        </p:nvCxnSpPr>
        <p:spPr>
          <a:xfrm rot="16200000" flipV="1">
            <a:off x="4357686" y="3643314"/>
            <a:ext cx="357190" cy="71438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5072066" y="3500438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3571868" y="3429000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2428860" y="5786454"/>
            <a:ext cx="480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Cuando marca 0 la aguja entonces  ??= valor de P</a:t>
            </a:r>
            <a:endParaRPr lang="es-ES" dirty="0"/>
          </a:p>
        </p:txBody>
      </p:sp>
      <p:grpSp>
        <p:nvGrpSpPr>
          <p:cNvPr id="2" name="28 Grupo"/>
          <p:cNvGrpSpPr/>
          <p:nvPr/>
        </p:nvGrpSpPr>
        <p:grpSpPr>
          <a:xfrm rot="5400000">
            <a:off x="5254627" y="3889381"/>
            <a:ext cx="1073158" cy="723900"/>
            <a:chOff x="2643174" y="2071678"/>
            <a:chExt cx="1073158" cy="72390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2800337" y="1914515"/>
              <a:ext cx="7239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1" name="40 Conector recto"/>
            <p:cNvCxnSpPr/>
            <p:nvPr/>
          </p:nvCxnSpPr>
          <p:spPr>
            <a:xfrm>
              <a:off x="3214678" y="2071678"/>
              <a:ext cx="50006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3429786" y="2356636"/>
              <a:ext cx="57150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429000"/>
            <a:ext cx="6936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135824" y="2364580"/>
            <a:ext cx="1000133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153426" y="3561425"/>
            <a:ext cx="1107805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3" name="42 Conector recto"/>
          <p:cNvCxnSpPr/>
          <p:nvPr/>
        </p:nvCxnSpPr>
        <p:spPr>
          <a:xfrm rot="10800000" flipV="1">
            <a:off x="1714480" y="3429000"/>
            <a:ext cx="185739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Arco"/>
          <p:cNvSpPr/>
          <p:nvPr/>
        </p:nvSpPr>
        <p:spPr>
          <a:xfrm>
            <a:off x="428596" y="1428736"/>
            <a:ext cx="4572032" cy="3857652"/>
          </a:xfrm>
          <a:prstGeom prst="arc">
            <a:avLst>
              <a:gd name="adj1" fmla="val 10628254"/>
              <a:gd name="adj2" fmla="val 1568815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Arco"/>
          <p:cNvSpPr/>
          <p:nvPr/>
        </p:nvSpPr>
        <p:spPr>
          <a:xfrm rot="10580934">
            <a:off x="3904371" y="1570395"/>
            <a:ext cx="4572032" cy="3857652"/>
          </a:xfrm>
          <a:prstGeom prst="arc">
            <a:avLst>
              <a:gd name="adj1" fmla="val 10628254"/>
              <a:gd name="adj2" fmla="val 1568815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488" y="285728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Puente de medidas: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14678" y="785794"/>
            <a:ext cx="379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Le damos la vuelta y le ponemos tierra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714884"/>
            <a:ext cx="978700" cy="29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Conector recto"/>
          <p:cNvCxnSpPr>
            <a:endCxn id="6" idx="1"/>
          </p:cNvCxnSpPr>
          <p:nvPr/>
        </p:nvCxnSpPr>
        <p:spPr>
          <a:xfrm>
            <a:off x="4071934" y="4857760"/>
            <a:ext cx="1000132" cy="2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500298" y="4857760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lum bright="65000" contrast="-69000"/>
          </a:blip>
          <a:srcRect/>
          <a:stretch>
            <a:fillRect/>
          </a:stretch>
        </p:blipFill>
        <p:spPr bwMode="auto">
          <a:xfrm rot="5400000">
            <a:off x="5041560" y="2030746"/>
            <a:ext cx="565828" cy="10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Conector recto"/>
          <p:cNvCxnSpPr>
            <a:stCxn id="6" idx="3"/>
          </p:cNvCxnSpPr>
          <p:nvPr/>
        </p:nvCxnSpPr>
        <p:spPr>
          <a:xfrm flipH="1" flipV="1">
            <a:off x="6000762" y="1643052"/>
            <a:ext cx="50004" cy="32175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5400000" flipH="1" flipV="1">
            <a:off x="1000894" y="3356768"/>
            <a:ext cx="3000396" cy="1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 flipH="1">
            <a:off x="5357818" y="5072074"/>
            <a:ext cx="643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??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3214678" y="5072074"/>
            <a:ext cx="89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P= 0…100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286124"/>
            <a:ext cx="1048528" cy="9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38 Conector recto"/>
          <p:cNvCxnSpPr/>
          <p:nvPr/>
        </p:nvCxnSpPr>
        <p:spPr>
          <a:xfrm rot="5400000" flipH="1" flipV="1">
            <a:off x="4429124" y="3786190"/>
            <a:ext cx="428628" cy="1588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>
            <a:off x="4393405" y="4607727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8 Grupo"/>
          <p:cNvGrpSpPr/>
          <p:nvPr/>
        </p:nvGrpSpPr>
        <p:grpSpPr>
          <a:xfrm>
            <a:off x="3000364" y="4429132"/>
            <a:ext cx="1073158" cy="590463"/>
            <a:chOff x="2643174" y="2071678"/>
            <a:chExt cx="1073158" cy="72390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2800337" y="1914515"/>
              <a:ext cx="7239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1" name="40 Conector recto"/>
            <p:cNvCxnSpPr/>
            <p:nvPr/>
          </p:nvCxnSpPr>
          <p:spPr>
            <a:xfrm>
              <a:off x="3214678" y="2071678"/>
              <a:ext cx="50006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3429786" y="2356636"/>
              <a:ext cx="57150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214422"/>
            <a:ext cx="1000133" cy="92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285860"/>
            <a:ext cx="1107805" cy="92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3" name="42 Conector recto"/>
          <p:cNvCxnSpPr/>
          <p:nvPr/>
        </p:nvCxnSpPr>
        <p:spPr>
          <a:xfrm rot="5400000" flipH="1" flipV="1">
            <a:off x="3892545" y="2536025"/>
            <a:ext cx="1500992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46 Grupo"/>
          <p:cNvGrpSpPr/>
          <p:nvPr/>
        </p:nvGrpSpPr>
        <p:grpSpPr>
          <a:xfrm>
            <a:off x="4429124" y="4857760"/>
            <a:ext cx="428628" cy="429422"/>
            <a:chOff x="2214546" y="5430058"/>
            <a:chExt cx="428628" cy="429422"/>
          </a:xfrm>
        </p:grpSpPr>
        <p:cxnSp>
          <p:nvCxnSpPr>
            <p:cNvPr id="48" name="47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61 Conector recto"/>
          <p:cNvCxnSpPr/>
          <p:nvPr/>
        </p:nvCxnSpPr>
        <p:spPr>
          <a:xfrm>
            <a:off x="2500298" y="2571744"/>
            <a:ext cx="571504" cy="2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500298" y="1857364"/>
            <a:ext cx="571504" cy="2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4143372" y="1785926"/>
            <a:ext cx="7143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4214810" y="2571744"/>
            <a:ext cx="7143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print">
            <a:lum bright="65000" contrast="-69000"/>
          </a:blip>
          <a:srcRect/>
          <a:stretch>
            <a:fillRect/>
          </a:stretch>
        </p:blipFill>
        <p:spPr bwMode="auto">
          <a:xfrm rot="5400000">
            <a:off x="3398486" y="2030746"/>
            <a:ext cx="565828" cy="10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488" y="285728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Puente de medidas: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428860" y="785794"/>
            <a:ext cx="284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Y otra manera de conectarlo</a:t>
            </a:r>
            <a:endParaRPr lang="es-E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071678"/>
            <a:ext cx="785818" cy="84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23 Conector recto"/>
          <p:cNvCxnSpPr/>
          <p:nvPr/>
        </p:nvCxnSpPr>
        <p:spPr>
          <a:xfrm rot="10800000">
            <a:off x="3571868" y="2500306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1142976" y="4143380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P= 0…100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332947" y="3882631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Conector recto"/>
          <p:cNvCxnSpPr/>
          <p:nvPr/>
        </p:nvCxnSpPr>
        <p:spPr>
          <a:xfrm flipV="1">
            <a:off x="2428860" y="4572008"/>
            <a:ext cx="442915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 rot="253537">
            <a:off x="7156832" y="3871844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??</a:t>
            </a:r>
          </a:p>
        </p:txBody>
      </p:sp>
      <p:grpSp>
        <p:nvGrpSpPr>
          <p:cNvPr id="60" name="59 Grupo"/>
          <p:cNvGrpSpPr/>
          <p:nvPr/>
        </p:nvGrpSpPr>
        <p:grpSpPr>
          <a:xfrm rot="16200000">
            <a:off x="1682727" y="3675067"/>
            <a:ext cx="1073158" cy="723900"/>
            <a:chOff x="2643174" y="2071678"/>
            <a:chExt cx="1073158" cy="72390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2800337" y="1914515"/>
              <a:ext cx="7239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5" name="34 Conector recto"/>
            <p:cNvCxnSpPr/>
            <p:nvPr/>
          </p:nvCxnSpPr>
          <p:spPr>
            <a:xfrm>
              <a:off x="3214678" y="2071678"/>
              <a:ext cx="50006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>
              <a:off x="3429786" y="2356636"/>
              <a:ext cx="57150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8984" y="3058784"/>
            <a:ext cx="1000132" cy="9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38 Conector recto"/>
          <p:cNvCxnSpPr/>
          <p:nvPr/>
        </p:nvCxnSpPr>
        <p:spPr>
          <a:xfrm rot="5400000" flipH="1" flipV="1">
            <a:off x="4429123" y="3500439"/>
            <a:ext cx="285754" cy="1588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>
            <a:off x="4434084" y="4301140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>
            <a:stCxn id="17" idx="3"/>
          </p:cNvCxnSpPr>
          <p:nvPr/>
        </p:nvCxnSpPr>
        <p:spPr>
          <a:xfrm>
            <a:off x="4714876" y="2493155"/>
            <a:ext cx="39887" cy="5586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71678"/>
            <a:ext cx="785818" cy="84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3" name="62 Grupo"/>
          <p:cNvGrpSpPr/>
          <p:nvPr/>
        </p:nvGrpSpPr>
        <p:grpSpPr>
          <a:xfrm>
            <a:off x="6643702" y="4572008"/>
            <a:ext cx="428628" cy="429422"/>
            <a:chOff x="2214546" y="5430058"/>
            <a:chExt cx="428628" cy="429422"/>
          </a:xfrm>
        </p:grpSpPr>
        <p:cxnSp>
          <p:nvCxnSpPr>
            <p:cNvPr id="64" name="63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74 Conector recto"/>
          <p:cNvCxnSpPr/>
          <p:nvPr/>
        </p:nvCxnSpPr>
        <p:spPr>
          <a:xfrm rot="10800000">
            <a:off x="5572132" y="2500306"/>
            <a:ext cx="128588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 rot="10800000">
            <a:off x="2357422" y="2500306"/>
            <a:ext cx="121444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 rot="5400000">
            <a:off x="1857356" y="3000372"/>
            <a:ext cx="100013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>
            <a:endCxn id="10" idx="3"/>
          </p:cNvCxnSpPr>
          <p:nvPr/>
        </p:nvCxnSpPr>
        <p:spPr>
          <a:xfrm rot="5400000">
            <a:off x="6304374" y="3018232"/>
            <a:ext cx="1071568" cy="357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>
            <a:off x="7573190" y="4143380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 rot="5400000" flipH="1" flipV="1">
            <a:off x="7643834" y="3857628"/>
            <a:ext cx="572298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 rot="5400000" flipH="1" flipV="1">
            <a:off x="7894661" y="3250405"/>
            <a:ext cx="357190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rot="16200000" flipV="1">
            <a:off x="7608909" y="3250405"/>
            <a:ext cx="357190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Rectángulo"/>
          <p:cNvSpPr/>
          <p:nvPr/>
        </p:nvSpPr>
        <p:spPr>
          <a:xfrm>
            <a:off x="7430314" y="2786058"/>
            <a:ext cx="10679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smtClean="0"/>
              <a:t>Antena a medir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488" y="285728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Puente de medidas: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000108"/>
            <a:ext cx="1179243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000496" y="928670"/>
            <a:ext cx="16430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Oscilador senoidal</a:t>
            </a:r>
            <a:endParaRPr lang="es-E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429132"/>
            <a:ext cx="723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89321" y="3582787"/>
            <a:ext cx="519613" cy="7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"/>
          <p:cNvCxnSpPr/>
          <p:nvPr/>
        </p:nvCxnSpPr>
        <p:spPr>
          <a:xfrm>
            <a:off x="7786710" y="4000504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7857354" y="3714752"/>
            <a:ext cx="572298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 flipH="1" flipV="1">
            <a:off x="8108181" y="3107529"/>
            <a:ext cx="357190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6200000" flipV="1">
            <a:off x="7822429" y="3107529"/>
            <a:ext cx="357190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7643834" y="2643182"/>
            <a:ext cx="10679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smtClean="0"/>
              <a:t>Antena a medir</a:t>
            </a:r>
            <a:endParaRPr lang="es-ES" sz="1050" dirty="0"/>
          </a:p>
        </p:txBody>
      </p:sp>
      <p:grpSp>
        <p:nvGrpSpPr>
          <p:cNvPr id="19" name="18 Grupo"/>
          <p:cNvGrpSpPr/>
          <p:nvPr/>
        </p:nvGrpSpPr>
        <p:grpSpPr>
          <a:xfrm>
            <a:off x="3857620" y="2643182"/>
            <a:ext cx="1071570" cy="1071570"/>
            <a:chOff x="4143372" y="2928934"/>
            <a:chExt cx="642942" cy="642942"/>
          </a:xfrm>
        </p:grpSpPr>
        <p:sp>
          <p:nvSpPr>
            <p:cNvPr id="24" name="23 Elipse"/>
            <p:cNvSpPr/>
            <p:nvPr/>
          </p:nvSpPr>
          <p:spPr>
            <a:xfrm>
              <a:off x="4143372" y="2928934"/>
              <a:ext cx="642942" cy="642942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>
              <a:off x="4214810" y="3000372"/>
              <a:ext cx="500066" cy="500066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9 Forma libre"/>
          <p:cNvSpPr/>
          <p:nvPr/>
        </p:nvSpPr>
        <p:spPr>
          <a:xfrm>
            <a:off x="4071934" y="2428868"/>
            <a:ext cx="609600" cy="543858"/>
          </a:xfrm>
          <a:custGeom>
            <a:avLst/>
            <a:gdLst>
              <a:gd name="connsiteX0" fmla="*/ 0 w 609600"/>
              <a:gd name="connsiteY0" fmla="*/ 116541 h 543858"/>
              <a:gd name="connsiteX1" fmla="*/ 152400 w 609600"/>
              <a:gd name="connsiteY1" fmla="*/ 484094 h 543858"/>
              <a:gd name="connsiteX2" fmla="*/ 268941 w 609600"/>
              <a:gd name="connsiteY2" fmla="*/ 475129 h 543858"/>
              <a:gd name="connsiteX3" fmla="*/ 268941 w 609600"/>
              <a:gd name="connsiteY3" fmla="*/ 143435 h 543858"/>
              <a:gd name="connsiteX4" fmla="*/ 170329 w 609600"/>
              <a:gd name="connsiteY4" fmla="*/ 125506 h 543858"/>
              <a:gd name="connsiteX5" fmla="*/ 358588 w 609600"/>
              <a:gd name="connsiteY5" fmla="*/ 475129 h 543858"/>
              <a:gd name="connsiteX6" fmla="*/ 430306 w 609600"/>
              <a:gd name="connsiteY6" fmla="*/ 98612 h 543858"/>
              <a:gd name="connsiteX7" fmla="*/ 349624 w 609600"/>
              <a:gd name="connsiteY7" fmla="*/ 170329 h 543858"/>
              <a:gd name="connsiteX8" fmla="*/ 493059 w 609600"/>
              <a:gd name="connsiteY8" fmla="*/ 457200 h 543858"/>
              <a:gd name="connsiteX9" fmla="*/ 609600 w 609600"/>
              <a:gd name="connsiteY9" fmla="*/ 0 h 54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543858">
                <a:moveTo>
                  <a:pt x="0" y="116541"/>
                </a:moveTo>
                <a:cubicBezTo>
                  <a:pt x="53788" y="270435"/>
                  <a:pt x="107577" y="424330"/>
                  <a:pt x="152400" y="484094"/>
                </a:cubicBezTo>
                <a:cubicBezTo>
                  <a:pt x="197223" y="543858"/>
                  <a:pt x="249518" y="531906"/>
                  <a:pt x="268941" y="475129"/>
                </a:cubicBezTo>
                <a:cubicBezTo>
                  <a:pt x="288365" y="418353"/>
                  <a:pt x="285376" y="201705"/>
                  <a:pt x="268941" y="143435"/>
                </a:cubicBezTo>
                <a:cubicBezTo>
                  <a:pt x="252506" y="85165"/>
                  <a:pt x="155388" y="70224"/>
                  <a:pt x="170329" y="125506"/>
                </a:cubicBezTo>
                <a:cubicBezTo>
                  <a:pt x="185270" y="180788"/>
                  <a:pt x="315259" y="479611"/>
                  <a:pt x="358588" y="475129"/>
                </a:cubicBezTo>
                <a:cubicBezTo>
                  <a:pt x="401917" y="470647"/>
                  <a:pt x="431800" y="149412"/>
                  <a:pt x="430306" y="98612"/>
                </a:cubicBezTo>
                <a:cubicBezTo>
                  <a:pt x="428812" y="47812"/>
                  <a:pt x="339165" y="110564"/>
                  <a:pt x="349624" y="170329"/>
                </a:cubicBezTo>
                <a:cubicBezTo>
                  <a:pt x="360083" y="230094"/>
                  <a:pt x="449730" y="485588"/>
                  <a:pt x="493059" y="457200"/>
                </a:cubicBezTo>
                <a:cubicBezTo>
                  <a:pt x="536388" y="428812"/>
                  <a:pt x="581212" y="85165"/>
                  <a:pt x="60960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orma libre"/>
          <p:cNvSpPr/>
          <p:nvPr/>
        </p:nvSpPr>
        <p:spPr>
          <a:xfrm>
            <a:off x="3836894" y="3243729"/>
            <a:ext cx="1335741" cy="721659"/>
          </a:xfrm>
          <a:custGeom>
            <a:avLst/>
            <a:gdLst>
              <a:gd name="connsiteX0" fmla="*/ 0 w 1335741"/>
              <a:gd name="connsiteY0" fmla="*/ 440765 h 721659"/>
              <a:gd name="connsiteX1" fmla="*/ 161365 w 1335741"/>
              <a:gd name="connsiteY1" fmla="*/ 216647 h 721659"/>
              <a:gd name="connsiteX2" fmla="*/ 430306 w 1335741"/>
              <a:gd name="connsiteY2" fmla="*/ 162859 h 721659"/>
              <a:gd name="connsiteX3" fmla="*/ 412377 w 1335741"/>
              <a:gd name="connsiteY3" fmla="*/ 378012 h 721659"/>
              <a:gd name="connsiteX4" fmla="*/ 179294 w 1335741"/>
              <a:gd name="connsiteY4" fmla="*/ 503518 h 721659"/>
              <a:gd name="connsiteX5" fmla="*/ 286871 w 1335741"/>
              <a:gd name="connsiteY5" fmla="*/ 315259 h 721659"/>
              <a:gd name="connsiteX6" fmla="*/ 609600 w 1335741"/>
              <a:gd name="connsiteY6" fmla="*/ 207683 h 721659"/>
              <a:gd name="connsiteX7" fmla="*/ 699247 w 1335741"/>
              <a:gd name="connsiteY7" fmla="*/ 593165 h 721659"/>
              <a:gd name="connsiteX8" fmla="*/ 537882 w 1335741"/>
              <a:gd name="connsiteY8" fmla="*/ 691777 h 721659"/>
              <a:gd name="connsiteX9" fmla="*/ 519953 w 1335741"/>
              <a:gd name="connsiteY9" fmla="*/ 413871 h 721659"/>
              <a:gd name="connsiteX10" fmla="*/ 690282 w 1335741"/>
              <a:gd name="connsiteY10" fmla="*/ 162859 h 721659"/>
              <a:gd name="connsiteX11" fmla="*/ 932330 w 1335741"/>
              <a:gd name="connsiteY11" fmla="*/ 180789 h 721659"/>
              <a:gd name="connsiteX12" fmla="*/ 1066800 w 1335741"/>
              <a:gd name="connsiteY12" fmla="*/ 413871 h 721659"/>
              <a:gd name="connsiteX13" fmla="*/ 869577 w 1335741"/>
              <a:gd name="connsiteY13" fmla="*/ 476624 h 721659"/>
              <a:gd name="connsiteX14" fmla="*/ 770965 w 1335741"/>
              <a:gd name="connsiteY14" fmla="*/ 216647 h 721659"/>
              <a:gd name="connsiteX15" fmla="*/ 833718 w 1335741"/>
              <a:gd name="connsiteY15" fmla="*/ 10459 h 721659"/>
              <a:gd name="connsiteX16" fmla="*/ 1335741 w 1335741"/>
              <a:gd name="connsiteY16" fmla="*/ 279400 h 7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5741" h="721659">
                <a:moveTo>
                  <a:pt x="0" y="440765"/>
                </a:moveTo>
                <a:cubicBezTo>
                  <a:pt x="44823" y="351865"/>
                  <a:pt x="89647" y="262965"/>
                  <a:pt x="161365" y="216647"/>
                </a:cubicBezTo>
                <a:cubicBezTo>
                  <a:pt x="233083" y="170329"/>
                  <a:pt x="388471" y="135965"/>
                  <a:pt x="430306" y="162859"/>
                </a:cubicBezTo>
                <a:cubicBezTo>
                  <a:pt x="472141" y="189753"/>
                  <a:pt x="454212" y="321236"/>
                  <a:pt x="412377" y="378012"/>
                </a:cubicBezTo>
                <a:cubicBezTo>
                  <a:pt x="370542" y="434789"/>
                  <a:pt x="200212" y="513977"/>
                  <a:pt x="179294" y="503518"/>
                </a:cubicBezTo>
                <a:cubicBezTo>
                  <a:pt x="158376" y="493059"/>
                  <a:pt x="215153" y="364565"/>
                  <a:pt x="286871" y="315259"/>
                </a:cubicBezTo>
                <a:cubicBezTo>
                  <a:pt x="358589" y="265953"/>
                  <a:pt x="540871" y="161365"/>
                  <a:pt x="609600" y="207683"/>
                </a:cubicBezTo>
                <a:cubicBezTo>
                  <a:pt x="678329" y="254001"/>
                  <a:pt x="711200" y="512483"/>
                  <a:pt x="699247" y="593165"/>
                </a:cubicBezTo>
                <a:cubicBezTo>
                  <a:pt x="687294" y="673847"/>
                  <a:pt x="567764" y="721659"/>
                  <a:pt x="537882" y="691777"/>
                </a:cubicBezTo>
                <a:cubicBezTo>
                  <a:pt x="508000" y="661895"/>
                  <a:pt x="494553" y="502024"/>
                  <a:pt x="519953" y="413871"/>
                </a:cubicBezTo>
                <a:cubicBezTo>
                  <a:pt x="545353" y="325718"/>
                  <a:pt x="621553" y="201706"/>
                  <a:pt x="690282" y="162859"/>
                </a:cubicBezTo>
                <a:cubicBezTo>
                  <a:pt x="759011" y="124012"/>
                  <a:pt x="869577" y="138954"/>
                  <a:pt x="932330" y="180789"/>
                </a:cubicBezTo>
                <a:cubicBezTo>
                  <a:pt x="995083" y="222624"/>
                  <a:pt x="1077259" y="364565"/>
                  <a:pt x="1066800" y="413871"/>
                </a:cubicBezTo>
                <a:cubicBezTo>
                  <a:pt x="1056341" y="463177"/>
                  <a:pt x="918883" y="509495"/>
                  <a:pt x="869577" y="476624"/>
                </a:cubicBezTo>
                <a:cubicBezTo>
                  <a:pt x="820271" y="443753"/>
                  <a:pt x="776941" y="294341"/>
                  <a:pt x="770965" y="216647"/>
                </a:cubicBezTo>
                <a:cubicBezTo>
                  <a:pt x="764989" y="138953"/>
                  <a:pt x="739589" y="0"/>
                  <a:pt x="833718" y="10459"/>
                </a:cubicBezTo>
                <a:cubicBezTo>
                  <a:pt x="927847" y="20918"/>
                  <a:pt x="1131794" y="150159"/>
                  <a:pt x="1335741" y="2794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5190565" y="3523129"/>
            <a:ext cx="10040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/>
          <p:nvPr/>
        </p:nvSpPr>
        <p:spPr>
          <a:xfrm flipH="1">
            <a:off x="2643174" y="3643314"/>
            <a:ext cx="12144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 rot="5400000" flipH="1" flipV="1">
            <a:off x="1500166" y="4214818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endCxn id="1028" idx="0"/>
          </p:cNvCxnSpPr>
          <p:nvPr/>
        </p:nvCxnSpPr>
        <p:spPr>
          <a:xfrm flipV="1">
            <a:off x="1714480" y="3974558"/>
            <a:ext cx="142876" cy="259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47 Grupo"/>
          <p:cNvGrpSpPr/>
          <p:nvPr/>
        </p:nvGrpSpPr>
        <p:grpSpPr>
          <a:xfrm>
            <a:off x="2000232" y="5357826"/>
            <a:ext cx="428628" cy="429422"/>
            <a:chOff x="2214546" y="5430058"/>
            <a:chExt cx="428628" cy="429422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48 Conector recto"/>
          <p:cNvCxnSpPr/>
          <p:nvPr/>
        </p:nvCxnSpPr>
        <p:spPr>
          <a:xfrm rot="5400000" flipH="1" flipV="1">
            <a:off x="2001026" y="521336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49 Grupo"/>
          <p:cNvGrpSpPr/>
          <p:nvPr/>
        </p:nvGrpSpPr>
        <p:grpSpPr>
          <a:xfrm>
            <a:off x="6929454" y="4286256"/>
            <a:ext cx="428628" cy="429422"/>
            <a:chOff x="2214546" y="5430058"/>
            <a:chExt cx="428628" cy="429422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643314"/>
            <a:ext cx="1210024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5" name="54 Conector recto"/>
          <p:cNvCxnSpPr/>
          <p:nvPr/>
        </p:nvCxnSpPr>
        <p:spPr>
          <a:xfrm rot="5400000" flipH="1" flipV="1">
            <a:off x="4215604" y="4142586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Flecha abajo"/>
          <p:cNvSpPr/>
          <p:nvPr/>
        </p:nvSpPr>
        <p:spPr>
          <a:xfrm>
            <a:off x="4357686" y="4429132"/>
            <a:ext cx="188595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7" name="56 Conector recto"/>
          <p:cNvCxnSpPr/>
          <p:nvPr/>
        </p:nvCxnSpPr>
        <p:spPr>
          <a:xfrm rot="5400000" flipH="1" flipV="1">
            <a:off x="6001554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5400000" flipH="1" flipV="1">
            <a:off x="6144430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10800000">
            <a:off x="6357950" y="3857628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Flecha abajo"/>
          <p:cNvSpPr/>
          <p:nvPr/>
        </p:nvSpPr>
        <p:spPr>
          <a:xfrm>
            <a:off x="4286248" y="2143116"/>
            <a:ext cx="188595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857760"/>
            <a:ext cx="1214446" cy="119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46 Conector recto"/>
          <p:cNvCxnSpPr/>
          <p:nvPr/>
        </p:nvCxnSpPr>
        <p:spPr>
          <a:xfrm rot="16200000" flipV="1">
            <a:off x="4214810" y="5357826"/>
            <a:ext cx="357190" cy="71438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857628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857628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643042" y="285728"/>
            <a:ext cx="60722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El puente se asemeja a una rueda girando: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1143008" cy="144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643182"/>
            <a:ext cx="25740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43 Rectángulo"/>
          <p:cNvSpPr/>
          <p:nvPr/>
        </p:nvSpPr>
        <p:spPr>
          <a:xfrm>
            <a:off x="3857620" y="4286256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Equilibrado. El eje NO oscila</a:t>
            </a:r>
            <a:endParaRPr lang="es-ES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643050"/>
            <a:ext cx="714380" cy="68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571612"/>
            <a:ext cx="779719" cy="7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49 Conector recto"/>
          <p:cNvCxnSpPr/>
          <p:nvPr/>
        </p:nvCxnSpPr>
        <p:spPr>
          <a:xfrm rot="5400000" flipH="1" flipV="1">
            <a:off x="8170562" y="1896436"/>
            <a:ext cx="362894" cy="273342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4071942"/>
            <a:ext cx="779719" cy="7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1" name="60 Conector recto"/>
          <p:cNvCxnSpPr/>
          <p:nvPr/>
        </p:nvCxnSpPr>
        <p:spPr>
          <a:xfrm rot="16200000" flipV="1">
            <a:off x="7884810" y="4402470"/>
            <a:ext cx="260026" cy="170474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737"/>
            <a:ext cx="96193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929066"/>
            <a:ext cx="96193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5" name="74 Conector recto de flecha"/>
          <p:cNvCxnSpPr/>
          <p:nvPr/>
        </p:nvCxnSpPr>
        <p:spPr>
          <a:xfrm rot="5400000">
            <a:off x="5930116" y="1999446"/>
            <a:ext cx="857256" cy="1588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Rectángulo"/>
          <p:cNvSpPr/>
          <p:nvPr/>
        </p:nvSpPr>
        <p:spPr>
          <a:xfrm>
            <a:off x="3714744" y="1643050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Desequilibrado. El eje oscila</a:t>
            </a:r>
            <a:endParaRPr lang="es-ES" dirty="0"/>
          </a:p>
        </p:txBody>
      </p:sp>
      <p:cxnSp>
        <p:nvCxnSpPr>
          <p:cNvPr id="78" name="77 Conector recto"/>
          <p:cNvCxnSpPr/>
          <p:nvPr/>
        </p:nvCxnSpPr>
        <p:spPr>
          <a:xfrm>
            <a:off x="6858016" y="4500570"/>
            <a:ext cx="714380" cy="1588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78 Arco"/>
          <p:cNvSpPr/>
          <p:nvPr/>
        </p:nvSpPr>
        <p:spPr>
          <a:xfrm>
            <a:off x="571472" y="2500306"/>
            <a:ext cx="785818" cy="785818"/>
          </a:xfrm>
          <a:prstGeom prst="arc">
            <a:avLst>
              <a:gd name="adj1" fmla="val 10819139"/>
              <a:gd name="adj2" fmla="val 16822427"/>
            </a:avLst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Arco"/>
          <p:cNvSpPr/>
          <p:nvPr/>
        </p:nvSpPr>
        <p:spPr>
          <a:xfrm>
            <a:off x="5357818" y="1214422"/>
            <a:ext cx="785818" cy="785818"/>
          </a:xfrm>
          <a:prstGeom prst="arc">
            <a:avLst>
              <a:gd name="adj1" fmla="val 10819139"/>
              <a:gd name="adj2" fmla="val 16822427"/>
            </a:avLst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80 Arco"/>
          <p:cNvSpPr/>
          <p:nvPr/>
        </p:nvSpPr>
        <p:spPr>
          <a:xfrm>
            <a:off x="5643570" y="3786190"/>
            <a:ext cx="785818" cy="785818"/>
          </a:xfrm>
          <a:prstGeom prst="arc">
            <a:avLst>
              <a:gd name="adj1" fmla="val 10819139"/>
              <a:gd name="adj2" fmla="val 16822427"/>
            </a:avLst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488" y="285728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Puente de medidas: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000108"/>
            <a:ext cx="1179243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000496" y="928670"/>
            <a:ext cx="16430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Oscilador senoidal</a:t>
            </a:r>
            <a:endParaRPr lang="es-E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429132"/>
            <a:ext cx="723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89321" y="3582787"/>
            <a:ext cx="519613" cy="7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"/>
          <p:cNvCxnSpPr/>
          <p:nvPr/>
        </p:nvCxnSpPr>
        <p:spPr>
          <a:xfrm>
            <a:off x="7786710" y="4000504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7857354" y="3714752"/>
            <a:ext cx="572298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 flipH="1" flipV="1">
            <a:off x="8108181" y="3107529"/>
            <a:ext cx="357190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6200000" flipV="1">
            <a:off x="7822429" y="3107529"/>
            <a:ext cx="357190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7643834" y="2643182"/>
            <a:ext cx="1309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Antena a medir</a:t>
            </a:r>
            <a:endParaRPr lang="es-ES" sz="1400" dirty="0"/>
          </a:p>
        </p:txBody>
      </p:sp>
      <p:grpSp>
        <p:nvGrpSpPr>
          <p:cNvPr id="2" name="18 Grupo"/>
          <p:cNvGrpSpPr/>
          <p:nvPr/>
        </p:nvGrpSpPr>
        <p:grpSpPr>
          <a:xfrm>
            <a:off x="3857620" y="2643182"/>
            <a:ext cx="1071570" cy="1071570"/>
            <a:chOff x="4143372" y="2928934"/>
            <a:chExt cx="642942" cy="642942"/>
          </a:xfrm>
        </p:grpSpPr>
        <p:sp>
          <p:nvSpPr>
            <p:cNvPr id="24" name="23 Elipse"/>
            <p:cNvSpPr/>
            <p:nvPr/>
          </p:nvSpPr>
          <p:spPr>
            <a:xfrm>
              <a:off x="4143372" y="2928934"/>
              <a:ext cx="642942" cy="642942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>
              <a:off x="4214810" y="3000372"/>
              <a:ext cx="500066" cy="500066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9 Forma libre"/>
          <p:cNvSpPr/>
          <p:nvPr/>
        </p:nvSpPr>
        <p:spPr>
          <a:xfrm>
            <a:off x="4071934" y="2428868"/>
            <a:ext cx="609600" cy="543858"/>
          </a:xfrm>
          <a:custGeom>
            <a:avLst/>
            <a:gdLst>
              <a:gd name="connsiteX0" fmla="*/ 0 w 609600"/>
              <a:gd name="connsiteY0" fmla="*/ 116541 h 543858"/>
              <a:gd name="connsiteX1" fmla="*/ 152400 w 609600"/>
              <a:gd name="connsiteY1" fmla="*/ 484094 h 543858"/>
              <a:gd name="connsiteX2" fmla="*/ 268941 w 609600"/>
              <a:gd name="connsiteY2" fmla="*/ 475129 h 543858"/>
              <a:gd name="connsiteX3" fmla="*/ 268941 w 609600"/>
              <a:gd name="connsiteY3" fmla="*/ 143435 h 543858"/>
              <a:gd name="connsiteX4" fmla="*/ 170329 w 609600"/>
              <a:gd name="connsiteY4" fmla="*/ 125506 h 543858"/>
              <a:gd name="connsiteX5" fmla="*/ 358588 w 609600"/>
              <a:gd name="connsiteY5" fmla="*/ 475129 h 543858"/>
              <a:gd name="connsiteX6" fmla="*/ 430306 w 609600"/>
              <a:gd name="connsiteY6" fmla="*/ 98612 h 543858"/>
              <a:gd name="connsiteX7" fmla="*/ 349624 w 609600"/>
              <a:gd name="connsiteY7" fmla="*/ 170329 h 543858"/>
              <a:gd name="connsiteX8" fmla="*/ 493059 w 609600"/>
              <a:gd name="connsiteY8" fmla="*/ 457200 h 543858"/>
              <a:gd name="connsiteX9" fmla="*/ 609600 w 609600"/>
              <a:gd name="connsiteY9" fmla="*/ 0 h 54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543858">
                <a:moveTo>
                  <a:pt x="0" y="116541"/>
                </a:moveTo>
                <a:cubicBezTo>
                  <a:pt x="53788" y="270435"/>
                  <a:pt x="107577" y="424330"/>
                  <a:pt x="152400" y="484094"/>
                </a:cubicBezTo>
                <a:cubicBezTo>
                  <a:pt x="197223" y="543858"/>
                  <a:pt x="249518" y="531906"/>
                  <a:pt x="268941" y="475129"/>
                </a:cubicBezTo>
                <a:cubicBezTo>
                  <a:pt x="288365" y="418353"/>
                  <a:pt x="285376" y="201705"/>
                  <a:pt x="268941" y="143435"/>
                </a:cubicBezTo>
                <a:cubicBezTo>
                  <a:pt x="252506" y="85165"/>
                  <a:pt x="155388" y="70224"/>
                  <a:pt x="170329" y="125506"/>
                </a:cubicBezTo>
                <a:cubicBezTo>
                  <a:pt x="185270" y="180788"/>
                  <a:pt x="315259" y="479611"/>
                  <a:pt x="358588" y="475129"/>
                </a:cubicBezTo>
                <a:cubicBezTo>
                  <a:pt x="401917" y="470647"/>
                  <a:pt x="431800" y="149412"/>
                  <a:pt x="430306" y="98612"/>
                </a:cubicBezTo>
                <a:cubicBezTo>
                  <a:pt x="428812" y="47812"/>
                  <a:pt x="339165" y="110564"/>
                  <a:pt x="349624" y="170329"/>
                </a:cubicBezTo>
                <a:cubicBezTo>
                  <a:pt x="360083" y="230094"/>
                  <a:pt x="449730" y="485588"/>
                  <a:pt x="493059" y="457200"/>
                </a:cubicBezTo>
                <a:cubicBezTo>
                  <a:pt x="536388" y="428812"/>
                  <a:pt x="581212" y="85165"/>
                  <a:pt x="60960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orma libre"/>
          <p:cNvSpPr/>
          <p:nvPr/>
        </p:nvSpPr>
        <p:spPr>
          <a:xfrm>
            <a:off x="3836894" y="3243729"/>
            <a:ext cx="1335741" cy="721659"/>
          </a:xfrm>
          <a:custGeom>
            <a:avLst/>
            <a:gdLst>
              <a:gd name="connsiteX0" fmla="*/ 0 w 1335741"/>
              <a:gd name="connsiteY0" fmla="*/ 440765 h 721659"/>
              <a:gd name="connsiteX1" fmla="*/ 161365 w 1335741"/>
              <a:gd name="connsiteY1" fmla="*/ 216647 h 721659"/>
              <a:gd name="connsiteX2" fmla="*/ 430306 w 1335741"/>
              <a:gd name="connsiteY2" fmla="*/ 162859 h 721659"/>
              <a:gd name="connsiteX3" fmla="*/ 412377 w 1335741"/>
              <a:gd name="connsiteY3" fmla="*/ 378012 h 721659"/>
              <a:gd name="connsiteX4" fmla="*/ 179294 w 1335741"/>
              <a:gd name="connsiteY4" fmla="*/ 503518 h 721659"/>
              <a:gd name="connsiteX5" fmla="*/ 286871 w 1335741"/>
              <a:gd name="connsiteY5" fmla="*/ 315259 h 721659"/>
              <a:gd name="connsiteX6" fmla="*/ 609600 w 1335741"/>
              <a:gd name="connsiteY6" fmla="*/ 207683 h 721659"/>
              <a:gd name="connsiteX7" fmla="*/ 699247 w 1335741"/>
              <a:gd name="connsiteY7" fmla="*/ 593165 h 721659"/>
              <a:gd name="connsiteX8" fmla="*/ 537882 w 1335741"/>
              <a:gd name="connsiteY8" fmla="*/ 691777 h 721659"/>
              <a:gd name="connsiteX9" fmla="*/ 519953 w 1335741"/>
              <a:gd name="connsiteY9" fmla="*/ 413871 h 721659"/>
              <a:gd name="connsiteX10" fmla="*/ 690282 w 1335741"/>
              <a:gd name="connsiteY10" fmla="*/ 162859 h 721659"/>
              <a:gd name="connsiteX11" fmla="*/ 932330 w 1335741"/>
              <a:gd name="connsiteY11" fmla="*/ 180789 h 721659"/>
              <a:gd name="connsiteX12" fmla="*/ 1066800 w 1335741"/>
              <a:gd name="connsiteY12" fmla="*/ 413871 h 721659"/>
              <a:gd name="connsiteX13" fmla="*/ 869577 w 1335741"/>
              <a:gd name="connsiteY13" fmla="*/ 476624 h 721659"/>
              <a:gd name="connsiteX14" fmla="*/ 770965 w 1335741"/>
              <a:gd name="connsiteY14" fmla="*/ 216647 h 721659"/>
              <a:gd name="connsiteX15" fmla="*/ 833718 w 1335741"/>
              <a:gd name="connsiteY15" fmla="*/ 10459 h 721659"/>
              <a:gd name="connsiteX16" fmla="*/ 1335741 w 1335741"/>
              <a:gd name="connsiteY16" fmla="*/ 279400 h 7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5741" h="721659">
                <a:moveTo>
                  <a:pt x="0" y="440765"/>
                </a:moveTo>
                <a:cubicBezTo>
                  <a:pt x="44823" y="351865"/>
                  <a:pt x="89647" y="262965"/>
                  <a:pt x="161365" y="216647"/>
                </a:cubicBezTo>
                <a:cubicBezTo>
                  <a:pt x="233083" y="170329"/>
                  <a:pt x="388471" y="135965"/>
                  <a:pt x="430306" y="162859"/>
                </a:cubicBezTo>
                <a:cubicBezTo>
                  <a:pt x="472141" y="189753"/>
                  <a:pt x="454212" y="321236"/>
                  <a:pt x="412377" y="378012"/>
                </a:cubicBezTo>
                <a:cubicBezTo>
                  <a:pt x="370542" y="434789"/>
                  <a:pt x="200212" y="513977"/>
                  <a:pt x="179294" y="503518"/>
                </a:cubicBezTo>
                <a:cubicBezTo>
                  <a:pt x="158376" y="493059"/>
                  <a:pt x="215153" y="364565"/>
                  <a:pt x="286871" y="315259"/>
                </a:cubicBezTo>
                <a:cubicBezTo>
                  <a:pt x="358589" y="265953"/>
                  <a:pt x="540871" y="161365"/>
                  <a:pt x="609600" y="207683"/>
                </a:cubicBezTo>
                <a:cubicBezTo>
                  <a:pt x="678329" y="254001"/>
                  <a:pt x="711200" y="512483"/>
                  <a:pt x="699247" y="593165"/>
                </a:cubicBezTo>
                <a:cubicBezTo>
                  <a:pt x="687294" y="673847"/>
                  <a:pt x="567764" y="721659"/>
                  <a:pt x="537882" y="691777"/>
                </a:cubicBezTo>
                <a:cubicBezTo>
                  <a:pt x="508000" y="661895"/>
                  <a:pt x="494553" y="502024"/>
                  <a:pt x="519953" y="413871"/>
                </a:cubicBezTo>
                <a:cubicBezTo>
                  <a:pt x="545353" y="325718"/>
                  <a:pt x="621553" y="201706"/>
                  <a:pt x="690282" y="162859"/>
                </a:cubicBezTo>
                <a:cubicBezTo>
                  <a:pt x="759011" y="124012"/>
                  <a:pt x="869577" y="138954"/>
                  <a:pt x="932330" y="180789"/>
                </a:cubicBezTo>
                <a:cubicBezTo>
                  <a:pt x="995083" y="222624"/>
                  <a:pt x="1077259" y="364565"/>
                  <a:pt x="1066800" y="413871"/>
                </a:cubicBezTo>
                <a:cubicBezTo>
                  <a:pt x="1056341" y="463177"/>
                  <a:pt x="918883" y="509495"/>
                  <a:pt x="869577" y="476624"/>
                </a:cubicBezTo>
                <a:cubicBezTo>
                  <a:pt x="820271" y="443753"/>
                  <a:pt x="776941" y="294341"/>
                  <a:pt x="770965" y="216647"/>
                </a:cubicBezTo>
                <a:cubicBezTo>
                  <a:pt x="764989" y="138953"/>
                  <a:pt x="739589" y="0"/>
                  <a:pt x="833718" y="10459"/>
                </a:cubicBezTo>
                <a:cubicBezTo>
                  <a:pt x="927847" y="20918"/>
                  <a:pt x="1131794" y="150159"/>
                  <a:pt x="1335741" y="2794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5190565" y="3523129"/>
            <a:ext cx="10040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/>
          <p:nvPr/>
        </p:nvSpPr>
        <p:spPr>
          <a:xfrm flipH="1">
            <a:off x="2643174" y="3643314"/>
            <a:ext cx="12144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 rot="5400000" flipH="1" flipV="1">
            <a:off x="1500166" y="4214818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endCxn id="1028" idx="0"/>
          </p:cNvCxnSpPr>
          <p:nvPr/>
        </p:nvCxnSpPr>
        <p:spPr>
          <a:xfrm flipV="1">
            <a:off x="1714480" y="3974558"/>
            <a:ext cx="142876" cy="259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47 Grupo"/>
          <p:cNvGrpSpPr/>
          <p:nvPr/>
        </p:nvGrpSpPr>
        <p:grpSpPr>
          <a:xfrm>
            <a:off x="2000232" y="5357826"/>
            <a:ext cx="428628" cy="429422"/>
            <a:chOff x="2214546" y="5430058"/>
            <a:chExt cx="428628" cy="429422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48 Conector recto"/>
          <p:cNvCxnSpPr/>
          <p:nvPr/>
        </p:nvCxnSpPr>
        <p:spPr>
          <a:xfrm rot="5400000" flipH="1" flipV="1">
            <a:off x="2001026" y="521336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49 Grupo"/>
          <p:cNvGrpSpPr/>
          <p:nvPr/>
        </p:nvGrpSpPr>
        <p:grpSpPr>
          <a:xfrm>
            <a:off x="6929454" y="4286256"/>
            <a:ext cx="428628" cy="429422"/>
            <a:chOff x="2214546" y="5430058"/>
            <a:chExt cx="428628" cy="429422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643314"/>
            <a:ext cx="1210024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5" name="54 Conector recto"/>
          <p:cNvCxnSpPr/>
          <p:nvPr/>
        </p:nvCxnSpPr>
        <p:spPr>
          <a:xfrm rot="5400000" flipH="1" flipV="1">
            <a:off x="4215604" y="4142586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Flecha abajo"/>
          <p:cNvSpPr/>
          <p:nvPr/>
        </p:nvSpPr>
        <p:spPr>
          <a:xfrm>
            <a:off x="4357686" y="4429132"/>
            <a:ext cx="188595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7" name="56 Conector recto"/>
          <p:cNvCxnSpPr/>
          <p:nvPr/>
        </p:nvCxnSpPr>
        <p:spPr>
          <a:xfrm rot="5400000" flipH="1" flipV="1">
            <a:off x="6001554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5400000" flipH="1" flipV="1">
            <a:off x="6144430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10800000">
            <a:off x="6357950" y="3857628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Flecha abajo"/>
          <p:cNvSpPr/>
          <p:nvPr/>
        </p:nvSpPr>
        <p:spPr>
          <a:xfrm>
            <a:off x="4286248" y="2143116"/>
            <a:ext cx="188595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857760"/>
            <a:ext cx="1214446" cy="119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46 Conector recto"/>
          <p:cNvCxnSpPr/>
          <p:nvPr/>
        </p:nvCxnSpPr>
        <p:spPr>
          <a:xfrm rot="16200000" flipV="1">
            <a:off x="4214810" y="5357826"/>
            <a:ext cx="357190" cy="71438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928662" y="2928934"/>
            <a:ext cx="2232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/>
              <a:t>Para equilibrar el puente</a:t>
            </a:r>
            <a:endParaRPr lang="es-ES" sz="1600" dirty="0"/>
          </a:p>
        </p:txBody>
      </p:sp>
      <p:sp>
        <p:nvSpPr>
          <p:cNvPr id="42" name="41 Elipse"/>
          <p:cNvSpPr/>
          <p:nvPr/>
        </p:nvSpPr>
        <p:spPr>
          <a:xfrm>
            <a:off x="1071538" y="3357562"/>
            <a:ext cx="1714512" cy="292895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3500430" y="4357694"/>
            <a:ext cx="2000264" cy="214314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5500694" y="5214950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Para  medir </a:t>
            </a:r>
          </a:p>
          <a:p>
            <a:r>
              <a:rPr lang="es-ES" sz="1400" dirty="0" smtClean="0"/>
              <a:t>el desequilibrio</a:t>
            </a:r>
            <a:endParaRPr lang="es-ES" sz="1400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143380"/>
            <a:ext cx="571504" cy="7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49 Conector recto"/>
          <p:cNvCxnSpPr>
            <a:stCxn id="48" idx="3"/>
            <a:endCxn id="23" idx="8"/>
          </p:cNvCxnSpPr>
          <p:nvPr/>
        </p:nvCxnSpPr>
        <p:spPr>
          <a:xfrm flipV="1">
            <a:off x="3571868" y="3935506"/>
            <a:ext cx="802908" cy="568636"/>
          </a:xfrm>
          <a:prstGeom prst="line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488" y="285728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Puente de medidas: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000108"/>
            <a:ext cx="1179243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000496" y="928670"/>
            <a:ext cx="16430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Oscilador senoidal</a:t>
            </a:r>
            <a:endParaRPr lang="es-E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429132"/>
            <a:ext cx="723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89321" y="3582787"/>
            <a:ext cx="519613" cy="7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"/>
          <p:cNvCxnSpPr/>
          <p:nvPr/>
        </p:nvCxnSpPr>
        <p:spPr>
          <a:xfrm>
            <a:off x="7786710" y="4000504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7857354" y="3714752"/>
            <a:ext cx="572298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 flipH="1" flipV="1">
            <a:off x="8108181" y="3107529"/>
            <a:ext cx="357190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6200000" flipV="1">
            <a:off x="7822429" y="3107529"/>
            <a:ext cx="357190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7643834" y="2643182"/>
            <a:ext cx="10679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smtClean="0"/>
              <a:t>Antena a medir</a:t>
            </a:r>
            <a:endParaRPr lang="es-ES" sz="1050" dirty="0"/>
          </a:p>
        </p:txBody>
      </p:sp>
      <p:grpSp>
        <p:nvGrpSpPr>
          <p:cNvPr id="2" name="18 Grupo"/>
          <p:cNvGrpSpPr/>
          <p:nvPr/>
        </p:nvGrpSpPr>
        <p:grpSpPr>
          <a:xfrm>
            <a:off x="3857620" y="2643182"/>
            <a:ext cx="1071570" cy="1071570"/>
            <a:chOff x="4143372" y="2928934"/>
            <a:chExt cx="642942" cy="642942"/>
          </a:xfrm>
        </p:grpSpPr>
        <p:sp>
          <p:nvSpPr>
            <p:cNvPr id="24" name="23 Elipse"/>
            <p:cNvSpPr/>
            <p:nvPr/>
          </p:nvSpPr>
          <p:spPr>
            <a:xfrm>
              <a:off x="4143372" y="2928934"/>
              <a:ext cx="642942" cy="642942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>
              <a:off x="4214810" y="3000372"/>
              <a:ext cx="500066" cy="500066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9 Forma libre"/>
          <p:cNvSpPr/>
          <p:nvPr/>
        </p:nvSpPr>
        <p:spPr>
          <a:xfrm>
            <a:off x="4071934" y="2428868"/>
            <a:ext cx="609600" cy="543858"/>
          </a:xfrm>
          <a:custGeom>
            <a:avLst/>
            <a:gdLst>
              <a:gd name="connsiteX0" fmla="*/ 0 w 609600"/>
              <a:gd name="connsiteY0" fmla="*/ 116541 h 543858"/>
              <a:gd name="connsiteX1" fmla="*/ 152400 w 609600"/>
              <a:gd name="connsiteY1" fmla="*/ 484094 h 543858"/>
              <a:gd name="connsiteX2" fmla="*/ 268941 w 609600"/>
              <a:gd name="connsiteY2" fmla="*/ 475129 h 543858"/>
              <a:gd name="connsiteX3" fmla="*/ 268941 w 609600"/>
              <a:gd name="connsiteY3" fmla="*/ 143435 h 543858"/>
              <a:gd name="connsiteX4" fmla="*/ 170329 w 609600"/>
              <a:gd name="connsiteY4" fmla="*/ 125506 h 543858"/>
              <a:gd name="connsiteX5" fmla="*/ 358588 w 609600"/>
              <a:gd name="connsiteY5" fmla="*/ 475129 h 543858"/>
              <a:gd name="connsiteX6" fmla="*/ 430306 w 609600"/>
              <a:gd name="connsiteY6" fmla="*/ 98612 h 543858"/>
              <a:gd name="connsiteX7" fmla="*/ 349624 w 609600"/>
              <a:gd name="connsiteY7" fmla="*/ 170329 h 543858"/>
              <a:gd name="connsiteX8" fmla="*/ 493059 w 609600"/>
              <a:gd name="connsiteY8" fmla="*/ 457200 h 543858"/>
              <a:gd name="connsiteX9" fmla="*/ 609600 w 609600"/>
              <a:gd name="connsiteY9" fmla="*/ 0 h 54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543858">
                <a:moveTo>
                  <a:pt x="0" y="116541"/>
                </a:moveTo>
                <a:cubicBezTo>
                  <a:pt x="53788" y="270435"/>
                  <a:pt x="107577" y="424330"/>
                  <a:pt x="152400" y="484094"/>
                </a:cubicBezTo>
                <a:cubicBezTo>
                  <a:pt x="197223" y="543858"/>
                  <a:pt x="249518" y="531906"/>
                  <a:pt x="268941" y="475129"/>
                </a:cubicBezTo>
                <a:cubicBezTo>
                  <a:pt x="288365" y="418353"/>
                  <a:pt x="285376" y="201705"/>
                  <a:pt x="268941" y="143435"/>
                </a:cubicBezTo>
                <a:cubicBezTo>
                  <a:pt x="252506" y="85165"/>
                  <a:pt x="155388" y="70224"/>
                  <a:pt x="170329" y="125506"/>
                </a:cubicBezTo>
                <a:cubicBezTo>
                  <a:pt x="185270" y="180788"/>
                  <a:pt x="315259" y="479611"/>
                  <a:pt x="358588" y="475129"/>
                </a:cubicBezTo>
                <a:cubicBezTo>
                  <a:pt x="401917" y="470647"/>
                  <a:pt x="431800" y="149412"/>
                  <a:pt x="430306" y="98612"/>
                </a:cubicBezTo>
                <a:cubicBezTo>
                  <a:pt x="428812" y="47812"/>
                  <a:pt x="339165" y="110564"/>
                  <a:pt x="349624" y="170329"/>
                </a:cubicBezTo>
                <a:cubicBezTo>
                  <a:pt x="360083" y="230094"/>
                  <a:pt x="449730" y="485588"/>
                  <a:pt x="493059" y="457200"/>
                </a:cubicBezTo>
                <a:cubicBezTo>
                  <a:pt x="536388" y="428812"/>
                  <a:pt x="581212" y="85165"/>
                  <a:pt x="60960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orma libre"/>
          <p:cNvSpPr/>
          <p:nvPr/>
        </p:nvSpPr>
        <p:spPr>
          <a:xfrm>
            <a:off x="3836894" y="3243729"/>
            <a:ext cx="1335741" cy="721659"/>
          </a:xfrm>
          <a:custGeom>
            <a:avLst/>
            <a:gdLst>
              <a:gd name="connsiteX0" fmla="*/ 0 w 1335741"/>
              <a:gd name="connsiteY0" fmla="*/ 440765 h 721659"/>
              <a:gd name="connsiteX1" fmla="*/ 161365 w 1335741"/>
              <a:gd name="connsiteY1" fmla="*/ 216647 h 721659"/>
              <a:gd name="connsiteX2" fmla="*/ 430306 w 1335741"/>
              <a:gd name="connsiteY2" fmla="*/ 162859 h 721659"/>
              <a:gd name="connsiteX3" fmla="*/ 412377 w 1335741"/>
              <a:gd name="connsiteY3" fmla="*/ 378012 h 721659"/>
              <a:gd name="connsiteX4" fmla="*/ 179294 w 1335741"/>
              <a:gd name="connsiteY4" fmla="*/ 503518 h 721659"/>
              <a:gd name="connsiteX5" fmla="*/ 286871 w 1335741"/>
              <a:gd name="connsiteY5" fmla="*/ 315259 h 721659"/>
              <a:gd name="connsiteX6" fmla="*/ 609600 w 1335741"/>
              <a:gd name="connsiteY6" fmla="*/ 207683 h 721659"/>
              <a:gd name="connsiteX7" fmla="*/ 699247 w 1335741"/>
              <a:gd name="connsiteY7" fmla="*/ 593165 h 721659"/>
              <a:gd name="connsiteX8" fmla="*/ 537882 w 1335741"/>
              <a:gd name="connsiteY8" fmla="*/ 691777 h 721659"/>
              <a:gd name="connsiteX9" fmla="*/ 519953 w 1335741"/>
              <a:gd name="connsiteY9" fmla="*/ 413871 h 721659"/>
              <a:gd name="connsiteX10" fmla="*/ 690282 w 1335741"/>
              <a:gd name="connsiteY10" fmla="*/ 162859 h 721659"/>
              <a:gd name="connsiteX11" fmla="*/ 932330 w 1335741"/>
              <a:gd name="connsiteY11" fmla="*/ 180789 h 721659"/>
              <a:gd name="connsiteX12" fmla="*/ 1066800 w 1335741"/>
              <a:gd name="connsiteY12" fmla="*/ 413871 h 721659"/>
              <a:gd name="connsiteX13" fmla="*/ 869577 w 1335741"/>
              <a:gd name="connsiteY13" fmla="*/ 476624 h 721659"/>
              <a:gd name="connsiteX14" fmla="*/ 770965 w 1335741"/>
              <a:gd name="connsiteY14" fmla="*/ 216647 h 721659"/>
              <a:gd name="connsiteX15" fmla="*/ 833718 w 1335741"/>
              <a:gd name="connsiteY15" fmla="*/ 10459 h 721659"/>
              <a:gd name="connsiteX16" fmla="*/ 1335741 w 1335741"/>
              <a:gd name="connsiteY16" fmla="*/ 279400 h 7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5741" h="721659">
                <a:moveTo>
                  <a:pt x="0" y="440765"/>
                </a:moveTo>
                <a:cubicBezTo>
                  <a:pt x="44823" y="351865"/>
                  <a:pt x="89647" y="262965"/>
                  <a:pt x="161365" y="216647"/>
                </a:cubicBezTo>
                <a:cubicBezTo>
                  <a:pt x="233083" y="170329"/>
                  <a:pt x="388471" y="135965"/>
                  <a:pt x="430306" y="162859"/>
                </a:cubicBezTo>
                <a:cubicBezTo>
                  <a:pt x="472141" y="189753"/>
                  <a:pt x="454212" y="321236"/>
                  <a:pt x="412377" y="378012"/>
                </a:cubicBezTo>
                <a:cubicBezTo>
                  <a:pt x="370542" y="434789"/>
                  <a:pt x="200212" y="513977"/>
                  <a:pt x="179294" y="503518"/>
                </a:cubicBezTo>
                <a:cubicBezTo>
                  <a:pt x="158376" y="493059"/>
                  <a:pt x="215153" y="364565"/>
                  <a:pt x="286871" y="315259"/>
                </a:cubicBezTo>
                <a:cubicBezTo>
                  <a:pt x="358589" y="265953"/>
                  <a:pt x="540871" y="161365"/>
                  <a:pt x="609600" y="207683"/>
                </a:cubicBezTo>
                <a:cubicBezTo>
                  <a:pt x="678329" y="254001"/>
                  <a:pt x="711200" y="512483"/>
                  <a:pt x="699247" y="593165"/>
                </a:cubicBezTo>
                <a:cubicBezTo>
                  <a:pt x="687294" y="673847"/>
                  <a:pt x="567764" y="721659"/>
                  <a:pt x="537882" y="691777"/>
                </a:cubicBezTo>
                <a:cubicBezTo>
                  <a:pt x="508000" y="661895"/>
                  <a:pt x="494553" y="502024"/>
                  <a:pt x="519953" y="413871"/>
                </a:cubicBezTo>
                <a:cubicBezTo>
                  <a:pt x="545353" y="325718"/>
                  <a:pt x="621553" y="201706"/>
                  <a:pt x="690282" y="162859"/>
                </a:cubicBezTo>
                <a:cubicBezTo>
                  <a:pt x="759011" y="124012"/>
                  <a:pt x="869577" y="138954"/>
                  <a:pt x="932330" y="180789"/>
                </a:cubicBezTo>
                <a:cubicBezTo>
                  <a:pt x="995083" y="222624"/>
                  <a:pt x="1077259" y="364565"/>
                  <a:pt x="1066800" y="413871"/>
                </a:cubicBezTo>
                <a:cubicBezTo>
                  <a:pt x="1056341" y="463177"/>
                  <a:pt x="918883" y="509495"/>
                  <a:pt x="869577" y="476624"/>
                </a:cubicBezTo>
                <a:cubicBezTo>
                  <a:pt x="820271" y="443753"/>
                  <a:pt x="776941" y="294341"/>
                  <a:pt x="770965" y="216647"/>
                </a:cubicBezTo>
                <a:cubicBezTo>
                  <a:pt x="764989" y="138953"/>
                  <a:pt x="739589" y="0"/>
                  <a:pt x="833718" y="10459"/>
                </a:cubicBezTo>
                <a:cubicBezTo>
                  <a:pt x="927847" y="20918"/>
                  <a:pt x="1131794" y="150159"/>
                  <a:pt x="1335741" y="2794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5190565" y="3523129"/>
            <a:ext cx="10040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/>
          <p:nvPr/>
        </p:nvSpPr>
        <p:spPr>
          <a:xfrm flipH="1">
            <a:off x="2643174" y="3643314"/>
            <a:ext cx="12144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 rot="5400000" flipH="1" flipV="1">
            <a:off x="1500166" y="4214818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endCxn id="1028" idx="0"/>
          </p:cNvCxnSpPr>
          <p:nvPr/>
        </p:nvCxnSpPr>
        <p:spPr>
          <a:xfrm flipV="1">
            <a:off x="1714480" y="3974558"/>
            <a:ext cx="142876" cy="259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47 Grupo"/>
          <p:cNvGrpSpPr/>
          <p:nvPr/>
        </p:nvGrpSpPr>
        <p:grpSpPr>
          <a:xfrm>
            <a:off x="2000232" y="5357826"/>
            <a:ext cx="428628" cy="429422"/>
            <a:chOff x="2214546" y="5430058"/>
            <a:chExt cx="428628" cy="429422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48 Conector recto"/>
          <p:cNvCxnSpPr/>
          <p:nvPr/>
        </p:nvCxnSpPr>
        <p:spPr>
          <a:xfrm rot="5400000" flipH="1" flipV="1">
            <a:off x="2001026" y="521336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49 Grupo"/>
          <p:cNvGrpSpPr/>
          <p:nvPr/>
        </p:nvGrpSpPr>
        <p:grpSpPr>
          <a:xfrm>
            <a:off x="6929454" y="4286256"/>
            <a:ext cx="428628" cy="429422"/>
            <a:chOff x="2214546" y="5430058"/>
            <a:chExt cx="428628" cy="429422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643314"/>
            <a:ext cx="1210024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5" name="54 Conector recto"/>
          <p:cNvCxnSpPr/>
          <p:nvPr/>
        </p:nvCxnSpPr>
        <p:spPr>
          <a:xfrm rot="5400000" flipH="1" flipV="1">
            <a:off x="4215604" y="4142586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Flecha abajo"/>
          <p:cNvSpPr/>
          <p:nvPr/>
        </p:nvSpPr>
        <p:spPr>
          <a:xfrm>
            <a:off x="4357686" y="4429132"/>
            <a:ext cx="188595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7" name="56 Conector recto"/>
          <p:cNvCxnSpPr/>
          <p:nvPr/>
        </p:nvCxnSpPr>
        <p:spPr>
          <a:xfrm rot="5400000" flipH="1" flipV="1">
            <a:off x="6001554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5400000" flipH="1" flipV="1">
            <a:off x="6144430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10800000">
            <a:off x="6357950" y="3857628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Flecha abajo"/>
          <p:cNvSpPr/>
          <p:nvPr/>
        </p:nvSpPr>
        <p:spPr>
          <a:xfrm>
            <a:off x="4286248" y="2143116"/>
            <a:ext cx="188595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857760"/>
            <a:ext cx="1214446" cy="119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46 Conector recto"/>
          <p:cNvCxnSpPr/>
          <p:nvPr/>
        </p:nvCxnSpPr>
        <p:spPr>
          <a:xfrm rot="16200000" flipV="1">
            <a:off x="4036215" y="5322107"/>
            <a:ext cx="357190" cy="285752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Elipse"/>
          <p:cNvSpPr/>
          <p:nvPr/>
        </p:nvSpPr>
        <p:spPr>
          <a:xfrm>
            <a:off x="3500430" y="4357694"/>
            <a:ext cx="2000264" cy="214314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5572132" y="5214950"/>
            <a:ext cx="2357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Moviendo la R y la C buscamos  que mida 0  es decir “sin desequilibrio”</a:t>
            </a:r>
            <a:endParaRPr lang="es-ES" sz="1400" dirty="0"/>
          </a:p>
        </p:txBody>
      </p:sp>
      <p:sp>
        <p:nvSpPr>
          <p:cNvPr id="63" name="62 Rectángulo"/>
          <p:cNvSpPr/>
          <p:nvPr/>
        </p:nvSpPr>
        <p:spPr>
          <a:xfrm>
            <a:off x="1071538" y="4786322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R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42976" y="3571876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C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14546" y="357166"/>
            <a:ext cx="57150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Caso práctico. Calibración del puente: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000108"/>
            <a:ext cx="1179243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000496" y="928670"/>
            <a:ext cx="16430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Oscilador senoidal</a:t>
            </a:r>
            <a:endParaRPr lang="es-E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429132"/>
            <a:ext cx="723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89321" y="3582787"/>
            <a:ext cx="519613" cy="7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8 Grupo"/>
          <p:cNvGrpSpPr/>
          <p:nvPr/>
        </p:nvGrpSpPr>
        <p:grpSpPr>
          <a:xfrm>
            <a:off x="3857620" y="2643182"/>
            <a:ext cx="1071570" cy="1071570"/>
            <a:chOff x="4143372" y="2928934"/>
            <a:chExt cx="642942" cy="642942"/>
          </a:xfrm>
        </p:grpSpPr>
        <p:sp>
          <p:nvSpPr>
            <p:cNvPr id="24" name="23 Elipse"/>
            <p:cNvSpPr/>
            <p:nvPr/>
          </p:nvSpPr>
          <p:spPr>
            <a:xfrm>
              <a:off x="4143372" y="2928934"/>
              <a:ext cx="642942" cy="642942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>
              <a:off x="4214810" y="3000372"/>
              <a:ext cx="500066" cy="500066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9 Forma libre"/>
          <p:cNvSpPr/>
          <p:nvPr/>
        </p:nvSpPr>
        <p:spPr>
          <a:xfrm>
            <a:off x="4071934" y="2428868"/>
            <a:ext cx="609600" cy="543858"/>
          </a:xfrm>
          <a:custGeom>
            <a:avLst/>
            <a:gdLst>
              <a:gd name="connsiteX0" fmla="*/ 0 w 609600"/>
              <a:gd name="connsiteY0" fmla="*/ 116541 h 543858"/>
              <a:gd name="connsiteX1" fmla="*/ 152400 w 609600"/>
              <a:gd name="connsiteY1" fmla="*/ 484094 h 543858"/>
              <a:gd name="connsiteX2" fmla="*/ 268941 w 609600"/>
              <a:gd name="connsiteY2" fmla="*/ 475129 h 543858"/>
              <a:gd name="connsiteX3" fmla="*/ 268941 w 609600"/>
              <a:gd name="connsiteY3" fmla="*/ 143435 h 543858"/>
              <a:gd name="connsiteX4" fmla="*/ 170329 w 609600"/>
              <a:gd name="connsiteY4" fmla="*/ 125506 h 543858"/>
              <a:gd name="connsiteX5" fmla="*/ 358588 w 609600"/>
              <a:gd name="connsiteY5" fmla="*/ 475129 h 543858"/>
              <a:gd name="connsiteX6" fmla="*/ 430306 w 609600"/>
              <a:gd name="connsiteY6" fmla="*/ 98612 h 543858"/>
              <a:gd name="connsiteX7" fmla="*/ 349624 w 609600"/>
              <a:gd name="connsiteY7" fmla="*/ 170329 h 543858"/>
              <a:gd name="connsiteX8" fmla="*/ 493059 w 609600"/>
              <a:gd name="connsiteY8" fmla="*/ 457200 h 543858"/>
              <a:gd name="connsiteX9" fmla="*/ 609600 w 609600"/>
              <a:gd name="connsiteY9" fmla="*/ 0 h 54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543858">
                <a:moveTo>
                  <a:pt x="0" y="116541"/>
                </a:moveTo>
                <a:cubicBezTo>
                  <a:pt x="53788" y="270435"/>
                  <a:pt x="107577" y="424330"/>
                  <a:pt x="152400" y="484094"/>
                </a:cubicBezTo>
                <a:cubicBezTo>
                  <a:pt x="197223" y="543858"/>
                  <a:pt x="249518" y="531906"/>
                  <a:pt x="268941" y="475129"/>
                </a:cubicBezTo>
                <a:cubicBezTo>
                  <a:pt x="288365" y="418353"/>
                  <a:pt x="285376" y="201705"/>
                  <a:pt x="268941" y="143435"/>
                </a:cubicBezTo>
                <a:cubicBezTo>
                  <a:pt x="252506" y="85165"/>
                  <a:pt x="155388" y="70224"/>
                  <a:pt x="170329" y="125506"/>
                </a:cubicBezTo>
                <a:cubicBezTo>
                  <a:pt x="185270" y="180788"/>
                  <a:pt x="315259" y="479611"/>
                  <a:pt x="358588" y="475129"/>
                </a:cubicBezTo>
                <a:cubicBezTo>
                  <a:pt x="401917" y="470647"/>
                  <a:pt x="431800" y="149412"/>
                  <a:pt x="430306" y="98612"/>
                </a:cubicBezTo>
                <a:cubicBezTo>
                  <a:pt x="428812" y="47812"/>
                  <a:pt x="339165" y="110564"/>
                  <a:pt x="349624" y="170329"/>
                </a:cubicBezTo>
                <a:cubicBezTo>
                  <a:pt x="360083" y="230094"/>
                  <a:pt x="449730" y="485588"/>
                  <a:pt x="493059" y="457200"/>
                </a:cubicBezTo>
                <a:cubicBezTo>
                  <a:pt x="536388" y="428812"/>
                  <a:pt x="581212" y="85165"/>
                  <a:pt x="60960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orma libre"/>
          <p:cNvSpPr/>
          <p:nvPr/>
        </p:nvSpPr>
        <p:spPr>
          <a:xfrm>
            <a:off x="3836894" y="3243729"/>
            <a:ext cx="1335741" cy="721659"/>
          </a:xfrm>
          <a:custGeom>
            <a:avLst/>
            <a:gdLst>
              <a:gd name="connsiteX0" fmla="*/ 0 w 1335741"/>
              <a:gd name="connsiteY0" fmla="*/ 440765 h 721659"/>
              <a:gd name="connsiteX1" fmla="*/ 161365 w 1335741"/>
              <a:gd name="connsiteY1" fmla="*/ 216647 h 721659"/>
              <a:gd name="connsiteX2" fmla="*/ 430306 w 1335741"/>
              <a:gd name="connsiteY2" fmla="*/ 162859 h 721659"/>
              <a:gd name="connsiteX3" fmla="*/ 412377 w 1335741"/>
              <a:gd name="connsiteY3" fmla="*/ 378012 h 721659"/>
              <a:gd name="connsiteX4" fmla="*/ 179294 w 1335741"/>
              <a:gd name="connsiteY4" fmla="*/ 503518 h 721659"/>
              <a:gd name="connsiteX5" fmla="*/ 286871 w 1335741"/>
              <a:gd name="connsiteY5" fmla="*/ 315259 h 721659"/>
              <a:gd name="connsiteX6" fmla="*/ 609600 w 1335741"/>
              <a:gd name="connsiteY6" fmla="*/ 207683 h 721659"/>
              <a:gd name="connsiteX7" fmla="*/ 699247 w 1335741"/>
              <a:gd name="connsiteY7" fmla="*/ 593165 h 721659"/>
              <a:gd name="connsiteX8" fmla="*/ 537882 w 1335741"/>
              <a:gd name="connsiteY8" fmla="*/ 691777 h 721659"/>
              <a:gd name="connsiteX9" fmla="*/ 519953 w 1335741"/>
              <a:gd name="connsiteY9" fmla="*/ 413871 h 721659"/>
              <a:gd name="connsiteX10" fmla="*/ 690282 w 1335741"/>
              <a:gd name="connsiteY10" fmla="*/ 162859 h 721659"/>
              <a:gd name="connsiteX11" fmla="*/ 932330 w 1335741"/>
              <a:gd name="connsiteY11" fmla="*/ 180789 h 721659"/>
              <a:gd name="connsiteX12" fmla="*/ 1066800 w 1335741"/>
              <a:gd name="connsiteY12" fmla="*/ 413871 h 721659"/>
              <a:gd name="connsiteX13" fmla="*/ 869577 w 1335741"/>
              <a:gd name="connsiteY13" fmla="*/ 476624 h 721659"/>
              <a:gd name="connsiteX14" fmla="*/ 770965 w 1335741"/>
              <a:gd name="connsiteY14" fmla="*/ 216647 h 721659"/>
              <a:gd name="connsiteX15" fmla="*/ 833718 w 1335741"/>
              <a:gd name="connsiteY15" fmla="*/ 10459 h 721659"/>
              <a:gd name="connsiteX16" fmla="*/ 1335741 w 1335741"/>
              <a:gd name="connsiteY16" fmla="*/ 279400 h 7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5741" h="721659">
                <a:moveTo>
                  <a:pt x="0" y="440765"/>
                </a:moveTo>
                <a:cubicBezTo>
                  <a:pt x="44823" y="351865"/>
                  <a:pt x="89647" y="262965"/>
                  <a:pt x="161365" y="216647"/>
                </a:cubicBezTo>
                <a:cubicBezTo>
                  <a:pt x="233083" y="170329"/>
                  <a:pt x="388471" y="135965"/>
                  <a:pt x="430306" y="162859"/>
                </a:cubicBezTo>
                <a:cubicBezTo>
                  <a:pt x="472141" y="189753"/>
                  <a:pt x="454212" y="321236"/>
                  <a:pt x="412377" y="378012"/>
                </a:cubicBezTo>
                <a:cubicBezTo>
                  <a:pt x="370542" y="434789"/>
                  <a:pt x="200212" y="513977"/>
                  <a:pt x="179294" y="503518"/>
                </a:cubicBezTo>
                <a:cubicBezTo>
                  <a:pt x="158376" y="493059"/>
                  <a:pt x="215153" y="364565"/>
                  <a:pt x="286871" y="315259"/>
                </a:cubicBezTo>
                <a:cubicBezTo>
                  <a:pt x="358589" y="265953"/>
                  <a:pt x="540871" y="161365"/>
                  <a:pt x="609600" y="207683"/>
                </a:cubicBezTo>
                <a:cubicBezTo>
                  <a:pt x="678329" y="254001"/>
                  <a:pt x="711200" y="512483"/>
                  <a:pt x="699247" y="593165"/>
                </a:cubicBezTo>
                <a:cubicBezTo>
                  <a:pt x="687294" y="673847"/>
                  <a:pt x="567764" y="721659"/>
                  <a:pt x="537882" y="691777"/>
                </a:cubicBezTo>
                <a:cubicBezTo>
                  <a:pt x="508000" y="661895"/>
                  <a:pt x="494553" y="502024"/>
                  <a:pt x="519953" y="413871"/>
                </a:cubicBezTo>
                <a:cubicBezTo>
                  <a:pt x="545353" y="325718"/>
                  <a:pt x="621553" y="201706"/>
                  <a:pt x="690282" y="162859"/>
                </a:cubicBezTo>
                <a:cubicBezTo>
                  <a:pt x="759011" y="124012"/>
                  <a:pt x="869577" y="138954"/>
                  <a:pt x="932330" y="180789"/>
                </a:cubicBezTo>
                <a:cubicBezTo>
                  <a:pt x="995083" y="222624"/>
                  <a:pt x="1077259" y="364565"/>
                  <a:pt x="1066800" y="413871"/>
                </a:cubicBezTo>
                <a:cubicBezTo>
                  <a:pt x="1056341" y="463177"/>
                  <a:pt x="918883" y="509495"/>
                  <a:pt x="869577" y="476624"/>
                </a:cubicBezTo>
                <a:cubicBezTo>
                  <a:pt x="820271" y="443753"/>
                  <a:pt x="776941" y="294341"/>
                  <a:pt x="770965" y="216647"/>
                </a:cubicBezTo>
                <a:cubicBezTo>
                  <a:pt x="764989" y="138953"/>
                  <a:pt x="739589" y="0"/>
                  <a:pt x="833718" y="10459"/>
                </a:cubicBezTo>
                <a:cubicBezTo>
                  <a:pt x="927847" y="20918"/>
                  <a:pt x="1131794" y="150159"/>
                  <a:pt x="1335741" y="2794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5190565" y="3523129"/>
            <a:ext cx="10040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/>
          <p:nvPr/>
        </p:nvSpPr>
        <p:spPr>
          <a:xfrm flipH="1">
            <a:off x="2643174" y="3643314"/>
            <a:ext cx="12144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 rot="5400000" flipH="1" flipV="1">
            <a:off x="1500166" y="4214818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endCxn id="1028" idx="0"/>
          </p:cNvCxnSpPr>
          <p:nvPr/>
        </p:nvCxnSpPr>
        <p:spPr>
          <a:xfrm flipV="1">
            <a:off x="1714480" y="3974558"/>
            <a:ext cx="142876" cy="259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47 Grupo"/>
          <p:cNvGrpSpPr/>
          <p:nvPr/>
        </p:nvGrpSpPr>
        <p:grpSpPr>
          <a:xfrm>
            <a:off x="2000232" y="5357826"/>
            <a:ext cx="428628" cy="429422"/>
            <a:chOff x="2214546" y="5430058"/>
            <a:chExt cx="428628" cy="429422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48 Conector recto"/>
          <p:cNvCxnSpPr/>
          <p:nvPr/>
        </p:nvCxnSpPr>
        <p:spPr>
          <a:xfrm rot="5400000" flipH="1" flipV="1">
            <a:off x="2001026" y="521336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49 Grupo"/>
          <p:cNvGrpSpPr/>
          <p:nvPr/>
        </p:nvGrpSpPr>
        <p:grpSpPr>
          <a:xfrm>
            <a:off x="6929454" y="4286256"/>
            <a:ext cx="428628" cy="429422"/>
            <a:chOff x="2214546" y="5430058"/>
            <a:chExt cx="428628" cy="429422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643314"/>
            <a:ext cx="1210024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5" name="54 Conector recto"/>
          <p:cNvCxnSpPr/>
          <p:nvPr/>
        </p:nvCxnSpPr>
        <p:spPr>
          <a:xfrm rot="5400000" flipH="1" flipV="1">
            <a:off x="4215604" y="4142586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Flecha abajo"/>
          <p:cNvSpPr/>
          <p:nvPr/>
        </p:nvSpPr>
        <p:spPr>
          <a:xfrm>
            <a:off x="4357686" y="4429132"/>
            <a:ext cx="188595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7" name="56 Conector recto"/>
          <p:cNvCxnSpPr/>
          <p:nvPr/>
        </p:nvCxnSpPr>
        <p:spPr>
          <a:xfrm rot="5400000" flipH="1" flipV="1">
            <a:off x="6001554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5400000" flipH="1" flipV="1">
            <a:off x="6144430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10800000">
            <a:off x="6357950" y="3857628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Flecha abajo"/>
          <p:cNvSpPr/>
          <p:nvPr/>
        </p:nvSpPr>
        <p:spPr>
          <a:xfrm>
            <a:off x="4286248" y="2143116"/>
            <a:ext cx="188595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857760"/>
            <a:ext cx="1214446" cy="119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46 Conector recto"/>
          <p:cNvCxnSpPr/>
          <p:nvPr/>
        </p:nvCxnSpPr>
        <p:spPr>
          <a:xfrm rot="16200000" flipV="1">
            <a:off x="4036215" y="5322107"/>
            <a:ext cx="357190" cy="285752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Rectángulo"/>
          <p:cNvSpPr/>
          <p:nvPr/>
        </p:nvSpPr>
        <p:spPr>
          <a:xfrm>
            <a:off x="1071538" y="4786322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R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42976" y="3571876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C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48" name="49 Grupo"/>
          <p:cNvGrpSpPr/>
          <p:nvPr/>
        </p:nvGrpSpPr>
        <p:grpSpPr>
          <a:xfrm>
            <a:off x="7929586" y="4929198"/>
            <a:ext cx="428628" cy="429422"/>
            <a:chOff x="2214546" y="5430058"/>
            <a:chExt cx="428628" cy="429422"/>
          </a:xfrm>
        </p:grpSpPr>
        <p:cxnSp>
          <p:nvCxnSpPr>
            <p:cNvPr id="50" name="49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7618831" y="4311259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6" name="65 Conector recto"/>
          <p:cNvCxnSpPr/>
          <p:nvPr/>
        </p:nvCxnSpPr>
        <p:spPr>
          <a:xfrm rot="10800000">
            <a:off x="7643834" y="3929066"/>
            <a:ext cx="501946" cy="485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7858148" y="3429000"/>
            <a:ext cx="785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50 </a:t>
            </a:r>
            <a:r>
              <a:rPr lang="el-GR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Ω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5786446" y="3143248"/>
            <a:ext cx="1214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100pF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714348" y="5143512"/>
            <a:ext cx="785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50 </a:t>
            </a:r>
            <a:r>
              <a:rPr lang="el-GR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Ω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500034" y="3929066"/>
            <a:ext cx="1214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100pF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7429520" y="2786058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Sustituir antena por una R de 50 </a:t>
            </a:r>
            <a:r>
              <a:rPr lang="el-GR" sz="1400" dirty="0" smtClean="0"/>
              <a:t>Ω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488" y="285728"/>
            <a:ext cx="4000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Si  la antena no es de 50</a:t>
            </a:r>
            <a:r>
              <a:rPr lang="el-G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Ω </a:t>
            </a:r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000108"/>
            <a:ext cx="1179243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000496" y="928670"/>
            <a:ext cx="16430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Oscilador senoidal</a:t>
            </a:r>
            <a:endParaRPr lang="es-E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429132"/>
            <a:ext cx="723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89321" y="3582787"/>
            <a:ext cx="519613" cy="7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8 Grupo"/>
          <p:cNvGrpSpPr/>
          <p:nvPr/>
        </p:nvGrpSpPr>
        <p:grpSpPr>
          <a:xfrm>
            <a:off x="3857620" y="2643182"/>
            <a:ext cx="1071570" cy="1071570"/>
            <a:chOff x="4143372" y="2928934"/>
            <a:chExt cx="642942" cy="642942"/>
          </a:xfrm>
        </p:grpSpPr>
        <p:sp>
          <p:nvSpPr>
            <p:cNvPr id="24" name="23 Elipse"/>
            <p:cNvSpPr/>
            <p:nvPr/>
          </p:nvSpPr>
          <p:spPr>
            <a:xfrm>
              <a:off x="4143372" y="2928934"/>
              <a:ext cx="642942" cy="642942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>
              <a:off x="4214810" y="3000372"/>
              <a:ext cx="500066" cy="500066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9 Forma libre"/>
          <p:cNvSpPr/>
          <p:nvPr/>
        </p:nvSpPr>
        <p:spPr>
          <a:xfrm>
            <a:off x="4071934" y="2428868"/>
            <a:ext cx="609600" cy="543858"/>
          </a:xfrm>
          <a:custGeom>
            <a:avLst/>
            <a:gdLst>
              <a:gd name="connsiteX0" fmla="*/ 0 w 609600"/>
              <a:gd name="connsiteY0" fmla="*/ 116541 h 543858"/>
              <a:gd name="connsiteX1" fmla="*/ 152400 w 609600"/>
              <a:gd name="connsiteY1" fmla="*/ 484094 h 543858"/>
              <a:gd name="connsiteX2" fmla="*/ 268941 w 609600"/>
              <a:gd name="connsiteY2" fmla="*/ 475129 h 543858"/>
              <a:gd name="connsiteX3" fmla="*/ 268941 w 609600"/>
              <a:gd name="connsiteY3" fmla="*/ 143435 h 543858"/>
              <a:gd name="connsiteX4" fmla="*/ 170329 w 609600"/>
              <a:gd name="connsiteY4" fmla="*/ 125506 h 543858"/>
              <a:gd name="connsiteX5" fmla="*/ 358588 w 609600"/>
              <a:gd name="connsiteY5" fmla="*/ 475129 h 543858"/>
              <a:gd name="connsiteX6" fmla="*/ 430306 w 609600"/>
              <a:gd name="connsiteY6" fmla="*/ 98612 h 543858"/>
              <a:gd name="connsiteX7" fmla="*/ 349624 w 609600"/>
              <a:gd name="connsiteY7" fmla="*/ 170329 h 543858"/>
              <a:gd name="connsiteX8" fmla="*/ 493059 w 609600"/>
              <a:gd name="connsiteY8" fmla="*/ 457200 h 543858"/>
              <a:gd name="connsiteX9" fmla="*/ 609600 w 609600"/>
              <a:gd name="connsiteY9" fmla="*/ 0 h 54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543858">
                <a:moveTo>
                  <a:pt x="0" y="116541"/>
                </a:moveTo>
                <a:cubicBezTo>
                  <a:pt x="53788" y="270435"/>
                  <a:pt x="107577" y="424330"/>
                  <a:pt x="152400" y="484094"/>
                </a:cubicBezTo>
                <a:cubicBezTo>
                  <a:pt x="197223" y="543858"/>
                  <a:pt x="249518" y="531906"/>
                  <a:pt x="268941" y="475129"/>
                </a:cubicBezTo>
                <a:cubicBezTo>
                  <a:pt x="288365" y="418353"/>
                  <a:pt x="285376" y="201705"/>
                  <a:pt x="268941" y="143435"/>
                </a:cubicBezTo>
                <a:cubicBezTo>
                  <a:pt x="252506" y="85165"/>
                  <a:pt x="155388" y="70224"/>
                  <a:pt x="170329" y="125506"/>
                </a:cubicBezTo>
                <a:cubicBezTo>
                  <a:pt x="185270" y="180788"/>
                  <a:pt x="315259" y="479611"/>
                  <a:pt x="358588" y="475129"/>
                </a:cubicBezTo>
                <a:cubicBezTo>
                  <a:pt x="401917" y="470647"/>
                  <a:pt x="431800" y="149412"/>
                  <a:pt x="430306" y="98612"/>
                </a:cubicBezTo>
                <a:cubicBezTo>
                  <a:pt x="428812" y="47812"/>
                  <a:pt x="339165" y="110564"/>
                  <a:pt x="349624" y="170329"/>
                </a:cubicBezTo>
                <a:cubicBezTo>
                  <a:pt x="360083" y="230094"/>
                  <a:pt x="449730" y="485588"/>
                  <a:pt x="493059" y="457200"/>
                </a:cubicBezTo>
                <a:cubicBezTo>
                  <a:pt x="536388" y="428812"/>
                  <a:pt x="581212" y="85165"/>
                  <a:pt x="60960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orma libre"/>
          <p:cNvSpPr/>
          <p:nvPr/>
        </p:nvSpPr>
        <p:spPr>
          <a:xfrm>
            <a:off x="3836894" y="3243729"/>
            <a:ext cx="1335741" cy="721659"/>
          </a:xfrm>
          <a:custGeom>
            <a:avLst/>
            <a:gdLst>
              <a:gd name="connsiteX0" fmla="*/ 0 w 1335741"/>
              <a:gd name="connsiteY0" fmla="*/ 440765 h 721659"/>
              <a:gd name="connsiteX1" fmla="*/ 161365 w 1335741"/>
              <a:gd name="connsiteY1" fmla="*/ 216647 h 721659"/>
              <a:gd name="connsiteX2" fmla="*/ 430306 w 1335741"/>
              <a:gd name="connsiteY2" fmla="*/ 162859 h 721659"/>
              <a:gd name="connsiteX3" fmla="*/ 412377 w 1335741"/>
              <a:gd name="connsiteY3" fmla="*/ 378012 h 721659"/>
              <a:gd name="connsiteX4" fmla="*/ 179294 w 1335741"/>
              <a:gd name="connsiteY4" fmla="*/ 503518 h 721659"/>
              <a:gd name="connsiteX5" fmla="*/ 286871 w 1335741"/>
              <a:gd name="connsiteY5" fmla="*/ 315259 h 721659"/>
              <a:gd name="connsiteX6" fmla="*/ 609600 w 1335741"/>
              <a:gd name="connsiteY6" fmla="*/ 207683 h 721659"/>
              <a:gd name="connsiteX7" fmla="*/ 699247 w 1335741"/>
              <a:gd name="connsiteY7" fmla="*/ 593165 h 721659"/>
              <a:gd name="connsiteX8" fmla="*/ 537882 w 1335741"/>
              <a:gd name="connsiteY8" fmla="*/ 691777 h 721659"/>
              <a:gd name="connsiteX9" fmla="*/ 519953 w 1335741"/>
              <a:gd name="connsiteY9" fmla="*/ 413871 h 721659"/>
              <a:gd name="connsiteX10" fmla="*/ 690282 w 1335741"/>
              <a:gd name="connsiteY10" fmla="*/ 162859 h 721659"/>
              <a:gd name="connsiteX11" fmla="*/ 932330 w 1335741"/>
              <a:gd name="connsiteY11" fmla="*/ 180789 h 721659"/>
              <a:gd name="connsiteX12" fmla="*/ 1066800 w 1335741"/>
              <a:gd name="connsiteY12" fmla="*/ 413871 h 721659"/>
              <a:gd name="connsiteX13" fmla="*/ 869577 w 1335741"/>
              <a:gd name="connsiteY13" fmla="*/ 476624 h 721659"/>
              <a:gd name="connsiteX14" fmla="*/ 770965 w 1335741"/>
              <a:gd name="connsiteY14" fmla="*/ 216647 h 721659"/>
              <a:gd name="connsiteX15" fmla="*/ 833718 w 1335741"/>
              <a:gd name="connsiteY15" fmla="*/ 10459 h 721659"/>
              <a:gd name="connsiteX16" fmla="*/ 1335741 w 1335741"/>
              <a:gd name="connsiteY16" fmla="*/ 279400 h 7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5741" h="721659">
                <a:moveTo>
                  <a:pt x="0" y="440765"/>
                </a:moveTo>
                <a:cubicBezTo>
                  <a:pt x="44823" y="351865"/>
                  <a:pt x="89647" y="262965"/>
                  <a:pt x="161365" y="216647"/>
                </a:cubicBezTo>
                <a:cubicBezTo>
                  <a:pt x="233083" y="170329"/>
                  <a:pt x="388471" y="135965"/>
                  <a:pt x="430306" y="162859"/>
                </a:cubicBezTo>
                <a:cubicBezTo>
                  <a:pt x="472141" y="189753"/>
                  <a:pt x="454212" y="321236"/>
                  <a:pt x="412377" y="378012"/>
                </a:cubicBezTo>
                <a:cubicBezTo>
                  <a:pt x="370542" y="434789"/>
                  <a:pt x="200212" y="513977"/>
                  <a:pt x="179294" y="503518"/>
                </a:cubicBezTo>
                <a:cubicBezTo>
                  <a:pt x="158376" y="493059"/>
                  <a:pt x="215153" y="364565"/>
                  <a:pt x="286871" y="315259"/>
                </a:cubicBezTo>
                <a:cubicBezTo>
                  <a:pt x="358589" y="265953"/>
                  <a:pt x="540871" y="161365"/>
                  <a:pt x="609600" y="207683"/>
                </a:cubicBezTo>
                <a:cubicBezTo>
                  <a:pt x="678329" y="254001"/>
                  <a:pt x="711200" y="512483"/>
                  <a:pt x="699247" y="593165"/>
                </a:cubicBezTo>
                <a:cubicBezTo>
                  <a:pt x="687294" y="673847"/>
                  <a:pt x="567764" y="721659"/>
                  <a:pt x="537882" y="691777"/>
                </a:cubicBezTo>
                <a:cubicBezTo>
                  <a:pt x="508000" y="661895"/>
                  <a:pt x="494553" y="502024"/>
                  <a:pt x="519953" y="413871"/>
                </a:cubicBezTo>
                <a:cubicBezTo>
                  <a:pt x="545353" y="325718"/>
                  <a:pt x="621553" y="201706"/>
                  <a:pt x="690282" y="162859"/>
                </a:cubicBezTo>
                <a:cubicBezTo>
                  <a:pt x="759011" y="124012"/>
                  <a:pt x="869577" y="138954"/>
                  <a:pt x="932330" y="180789"/>
                </a:cubicBezTo>
                <a:cubicBezTo>
                  <a:pt x="995083" y="222624"/>
                  <a:pt x="1077259" y="364565"/>
                  <a:pt x="1066800" y="413871"/>
                </a:cubicBezTo>
                <a:cubicBezTo>
                  <a:pt x="1056341" y="463177"/>
                  <a:pt x="918883" y="509495"/>
                  <a:pt x="869577" y="476624"/>
                </a:cubicBezTo>
                <a:cubicBezTo>
                  <a:pt x="820271" y="443753"/>
                  <a:pt x="776941" y="294341"/>
                  <a:pt x="770965" y="216647"/>
                </a:cubicBezTo>
                <a:cubicBezTo>
                  <a:pt x="764989" y="138953"/>
                  <a:pt x="739589" y="0"/>
                  <a:pt x="833718" y="10459"/>
                </a:cubicBezTo>
                <a:cubicBezTo>
                  <a:pt x="927847" y="20918"/>
                  <a:pt x="1131794" y="150159"/>
                  <a:pt x="1335741" y="2794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5190565" y="3523129"/>
            <a:ext cx="10040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/>
          <p:nvPr/>
        </p:nvSpPr>
        <p:spPr>
          <a:xfrm flipH="1">
            <a:off x="2643174" y="3643314"/>
            <a:ext cx="12144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 rot="5400000" flipH="1" flipV="1">
            <a:off x="1500166" y="4214818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endCxn id="1028" idx="0"/>
          </p:cNvCxnSpPr>
          <p:nvPr/>
        </p:nvCxnSpPr>
        <p:spPr>
          <a:xfrm flipV="1">
            <a:off x="1714480" y="3974558"/>
            <a:ext cx="142876" cy="259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47 Grupo"/>
          <p:cNvGrpSpPr/>
          <p:nvPr/>
        </p:nvGrpSpPr>
        <p:grpSpPr>
          <a:xfrm>
            <a:off x="2000232" y="5357826"/>
            <a:ext cx="428628" cy="429422"/>
            <a:chOff x="2214546" y="5430058"/>
            <a:chExt cx="428628" cy="429422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48 Conector recto"/>
          <p:cNvCxnSpPr/>
          <p:nvPr/>
        </p:nvCxnSpPr>
        <p:spPr>
          <a:xfrm rot="5400000" flipH="1" flipV="1">
            <a:off x="2001026" y="521336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49 Grupo"/>
          <p:cNvGrpSpPr/>
          <p:nvPr/>
        </p:nvGrpSpPr>
        <p:grpSpPr>
          <a:xfrm>
            <a:off x="6929454" y="4286256"/>
            <a:ext cx="428628" cy="429422"/>
            <a:chOff x="2214546" y="5430058"/>
            <a:chExt cx="428628" cy="429422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643314"/>
            <a:ext cx="1210024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5" name="54 Conector recto"/>
          <p:cNvCxnSpPr/>
          <p:nvPr/>
        </p:nvCxnSpPr>
        <p:spPr>
          <a:xfrm rot="5400000" flipH="1" flipV="1">
            <a:off x="4215604" y="4142586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Flecha abajo"/>
          <p:cNvSpPr/>
          <p:nvPr/>
        </p:nvSpPr>
        <p:spPr>
          <a:xfrm>
            <a:off x="4357686" y="4429132"/>
            <a:ext cx="188595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7" name="56 Conector recto"/>
          <p:cNvCxnSpPr/>
          <p:nvPr/>
        </p:nvCxnSpPr>
        <p:spPr>
          <a:xfrm rot="5400000" flipH="1" flipV="1">
            <a:off x="6001554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5400000" flipH="1" flipV="1">
            <a:off x="6144430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10800000">
            <a:off x="6357950" y="3857628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Flecha abajo"/>
          <p:cNvSpPr/>
          <p:nvPr/>
        </p:nvSpPr>
        <p:spPr>
          <a:xfrm>
            <a:off x="4286248" y="2143116"/>
            <a:ext cx="188595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8" name="77 Grupo"/>
          <p:cNvGrpSpPr/>
          <p:nvPr/>
        </p:nvGrpSpPr>
        <p:grpSpPr>
          <a:xfrm>
            <a:off x="3857620" y="4857760"/>
            <a:ext cx="1214446" cy="1197409"/>
            <a:chOff x="3857620" y="4857760"/>
            <a:chExt cx="1214446" cy="119740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7620" y="4857760"/>
              <a:ext cx="1214446" cy="1197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7" name="46 Conector recto"/>
            <p:cNvCxnSpPr/>
            <p:nvPr/>
          </p:nvCxnSpPr>
          <p:spPr>
            <a:xfrm rot="16200000" flipV="1">
              <a:off x="4166717" y="5477357"/>
              <a:ext cx="561010" cy="36196"/>
            </a:xfrm>
            <a:prstGeom prst="line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62 Rectángulo"/>
          <p:cNvSpPr/>
          <p:nvPr/>
        </p:nvSpPr>
        <p:spPr>
          <a:xfrm>
            <a:off x="1071538" y="4786322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R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42976" y="3571876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C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7" name="49 Grupo"/>
          <p:cNvGrpSpPr/>
          <p:nvPr/>
        </p:nvGrpSpPr>
        <p:grpSpPr>
          <a:xfrm>
            <a:off x="7929586" y="4929198"/>
            <a:ext cx="428628" cy="429422"/>
            <a:chOff x="2214546" y="5430058"/>
            <a:chExt cx="428628" cy="429422"/>
          </a:xfrm>
        </p:grpSpPr>
        <p:cxnSp>
          <p:nvCxnSpPr>
            <p:cNvPr id="50" name="49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7618831" y="4311259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6" name="65 Conector recto"/>
          <p:cNvCxnSpPr/>
          <p:nvPr/>
        </p:nvCxnSpPr>
        <p:spPr>
          <a:xfrm rot="10800000">
            <a:off x="7643834" y="3929066"/>
            <a:ext cx="501946" cy="485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7858148" y="3429000"/>
            <a:ext cx="785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75 </a:t>
            </a:r>
            <a:r>
              <a:rPr lang="el-GR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Ω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5786446" y="3143248"/>
            <a:ext cx="1214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100pF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714348" y="5143512"/>
            <a:ext cx="785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50 </a:t>
            </a:r>
            <a:r>
              <a:rPr lang="el-GR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Ω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500034" y="3929066"/>
            <a:ext cx="1214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100pF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143108" y="357166"/>
            <a:ext cx="55721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Reajustando la R para buscar  el “0”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000108"/>
            <a:ext cx="1179243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000496" y="928670"/>
            <a:ext cx="16430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Oscilador senoidal</a:t>
            </a:r>
            <a:endParaRPr lang="es-E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429132"/>
            <a:ext cx="723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89321" y="3582787"/>
            <a:ext cx="519613" cy="7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8 Grupo"/>
          <p:cNvGrpSpPr/>
          <p:nvPr/>
        </p:nvGrpSpPr>
        <p:grpSpPr>
          <a:xfrm>
            <a:off x="3857620" y="2643182"/>
            <a:ext cx="1071570" cy="1071570"/>
            <a:chOff x="4143372" y="2928934"/>
            <a:chExt cx="642942" cy="642942"/>
          </a:xfrm>
        </p:grpSpPr>
        <p:sp>
          <p:nvSpPr>
            <p:cNvPr id="24" name="23 Elipse"/>
            <p:cNvSpPr/>
            <p:nvPr/>
          </p:nvSpPr>
          <p:spPr>
            <a:xfrm>
              <a:off x="4143372" y="2928934"/>
              <a:ext cx="642942" cy="642942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>
              <a:off x="4214810" y="3000372"/>
              <a:ext cx="500066" cy="500066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9 Forma libre"/>
          <p:cNvSpPr/>
          <p:nvPr/>
        </p:nvSpPr>
        <p:spPr>
          <a:xfrm>
            <a:off x="4071934" y="2428868"/>
            <a:ext cx="609600" cy="543858"/>
          </a:xfrm>
          <a:custGeom>
            <a:avLst/>
            <a:gdLst>
              <a:gd name="connsiteX0" fmla="*/ 0 w 609600"/>
              <a:gd name="connsiteY0" fmla="*/ 116541 h 543858"/>
              <a:gd name="connsiteX1" fmla="*/ 152400 w 609600"/>
              <a:gd name="connsiteY1" fmla="*/ 484094 h 543858"/>
              <a:gd name="connsiteX2" fmla="*/ 268941 w 609600"/>
              <a:gd name="connsiteY2" fmla="*/ 475129 h 543858"/>
              <a:gd name="connsiteX3" fmla="*/ 268941 w 609600"/>
              <a:gd name="connsiteY3" fmla="*/ 143435 h 543858"/>
              <a:gd name="connsiteX4" fmla="*/ 170329 w 609600"/>
              <a:gd name="connsiteY4" fmla="*/ 125506 h 543858"/>
              <a:gd name="connsiteX5" fmla="*/ 358588 w 609600"/>
              <a:gd name="connsiteY5" fmla="*/ 475129 h 543858"/>
              <a:gd name="connsiteX6" fmla="*/ 430306 w 609600"/>
              <a:gd name="connsiteY6" fmla="*/ 98612 h 543858"/>
              <a:gd name="connsiteX7" fmla="*/ 349624 w 609600"/>
              <a:gd name="connsiteY7" fmla="*/ 170329 h 543858"/>
              <a:gd name="connsiteX8" fmla="*/ 493059 w 609600"/>
              <a:gd name="connsiteY8" fmla="*/ 457200 h 543858"/>
              <a:gd name="connsiteX9" fmla="*/ 609600 w 609600"/>
              <a:gd name="connsiteY9" fmla="*/ 0 h 54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543858">
                <a:moveTo>
                  <a:pt x="0" y="116541"/>
                </a:moveTo>
                <a:cubicBezTo>
                  <a:pt x="53788" y="270435"/>
                  <a:pt x="107577" y="424330"/>
                  <a:pt x="152400" y="484094"/>
                </a:cubicBezTo>
                <a:cubicBezTo>
                  <a:pt x="197223" y="543858"/>
                  <a:pt x="249518" y="531906"/>
                  <a:pt x="268941" y="475129"/>
                </a:cubicBezTo>
                <a:cubicBezTo>
                  <a:pt x="288365" y="418353"/>
                  <a:pt x="285376" y="201705"/>
                  <a:pt x="268941" y="143435"/>
                </a:cubicBezTo>
                <a:cubicBezTo>
                  <a:pt x="252506" y="85165"/>
                  <a:pt x="155388" y="70224"/>
                  <a:pt x="170329" y="125506"/>
                </a:cubicBezTo>
                <a:cubicBezTo>
                  <a:pt x="185270" y="180788"/>
                  <a:pt x="315259" y="479611"/>
                  <a:pt x="358588" y="475129"/>
                </a:cubicBezTo>
                <a:cubicBezTo>
                  <a:pt x="401917" y="470647"/>
                  <a:pt x="431800" y="149412"/>
                  <a:pt x="430306" y="98612"/>
                </a:cubicBezTo>
                <a:cubicBezTo>
                  <a:pt x="428812" y="47812"/>
                  <a:pt x="339165" y="110564"/>
                  <a:pt x="349624" y="170329"/>
                </a:cubicBezTo>
                <a:cubicBezTo>
                  <a:pt x="360083" y="230094"/>
                  <a:pt x="449730" y="485588"/>
                  <a:pt x="493059" y="457200"/>
                </a:cubicBezTo>
                <a:cubicBezTo>
                  <a:pt x="536388" y="428812"/>
                  <a:pt x="581212" y="85165"/>
                  <a:pt x="60960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orma libre"/>
          <p:cNvSpPr/>
          <p:nvPr/>
        </p:nvSpPr>
        <p:spPr>
          <a:xfrm>
            <a:off x="3836894" y="3243729"/>
            <a:ext cx="1335741" cy="721659"/>
          </a:xfrm>
          <a:custGeom>
            <a:avLst/>
            <a:gdLst>
              <a:gd name="connsiteX0" fmla="*/ 0 w 1335741"/>
              <a:gd name="connsiteY0" fmla="*/ 440765 h 721659"/>
              <a:gd name="connsiteX1" fmla="*/ 161365 w 1335741"/>
              <a:gd name="connsiteY1" fmla="*/ 216647 h 721659"/>
              <a:gd name="connsiteX2" fmla="*/ 430306 w 1335741"/>
              <a:gd name="connsiteY2" fmla="*/ 162859 h 721659"/>
              <a:gd name="connsiteX3" fmla="*/ 412377 w 1335741"/>
              <a:gd name="connsiteY3" fmla="*/ 378012 h 721659"/>
              <a:gd name="connsiteX4" fmla="*/ 179294 w 1335741"/>
              <a:gd name="connsiteY4" fmla="*/ 503518 h 721659"/>
              <a:gd name="connsiteX5" fmla="*/ 286871 w 1335741"/>
              <a:gd name="connsiteY5" fmla="*/ 315259 h 721659"/>
              <a:gd name="connsiteX6" fmla="*/ 609600 w 1335741"/>
              <a:gd name="connsiteY6" fmla="*/ 207683 h 721659"/>
              <a:gd name="connsiteX7" fmla="*/ 699247 w 1335741"/>
              <a:gd name="connsiteY7" fmla="*/ 593165 h 721659"/>
              <a:gd name="connsiteX8" fmla="*/ 537882 w 1335741"/>
              <a:gd name="connsiteY8" fmla="*/ 691777 h 721659"/>
              <a:gd name="connsiteX9" fmla="*/ 519953 w 1335741"/>
              <a:gd name="connsiteY9" fmla="*/ 413871 h 721659"/>
              <a:gd name="connsiteX10" fmla="*/ 690282 w 1335741"/>
              <a:gd name="connsiteY10" fmla="*/ 162859 h 721659"/>
              <a:gd name="connsiteX11" fmla="*/ 932330 w 1335741"/>
              <a:gd name="connsiteY11" fmla="*/ 180789 h 721659"/>
              <a:gd name="connsiteX12" fmla="*/ 1066800 w 1335741"/>
              <a:gd name="connsiteY12" fmla="*/ 413871 h 721659"/>
              <a:gd name="connsiteX13" fmla="*/ 869577 w 1335741"/>
              <a:gd name="connsiteY13" fmla="*/ 476624 h 721659"/>
              <a:gd name="connsiteX14" fmla="*/ 770965 w 1335741"/>
              <a:gd name="connsiteY14" fmla="*/ 216647 h 721659"/>
              <a:gd name="connsiteX15" fmla="*/ 833718 w 1335741"/>
              <a:gd name="connsiteY15" fmla="*/ 10459 h 721659"/>
              <a:gd name="connsiteX16" fmla="*/ 1335741 w 1335741"/>
              <a:gd name="connsiteY16" fmla="*/ 279400 h 7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5741" h="721659">
                <a:moveTo>
                  <a:pt x="0" y="440765"/>
                </a:moveTo>
                <a:cubicBezTo>
                  <a:pt x="44823" y="351865"/>
                  <a:pt x="89647" y="262965"/>
                  <a:pt x="161365" y="216647"/>
                </a:cubicBezTo>
                <a:cubicBezTo>
                  <a:pt x="233083" y="170329"/>
                  <a:pt x="388471" y="135965"/>
                  <a:pt x="430306" y="162859"/>
                </a:cubicBezTo>
                <a:cubicBezTo>
                  <a:pt x="472141" y="189753"/>
                  <a:pt x="454212" y="321236"/>
                  <a:pt x="412377" y="378012"/>
                </a:cubicBezTo>
                <a:cubicBezTo>
                  <a:pt x="370542" y="434789"/>
                  <a:pt x="200212" y="513977"/>
                  <a:pt x="179294" y="503518"/>
                </a:cubicBezTo>
                <a:cubicBezTo>
                  <a:pt x="158376" y="493059"/>
                  <a:pt x="215153" y="364565"/>
                  <a:pt x="286871" y="315259"/>
                </a:cubicBezTo>
                <a:cubicBezTo>
                  <a:pt x="358589" y="265953"/>
                  <a:pt x="540871" y="161365"/>
                  <a:pt x="609600" y="207683"/>
                </a:cubicBezTo>
                <a:cubicBezTo>
                  <a:pt x="678329" y="254001"/>
                  <a:pt x="711200" y="512483"/>
                  <a:pt x="699247" y="593165"/>
                </a:cubicBezTo>
                <a:cubicBezTo>
                  <a:pt x="687294" y="673847"/>
                  <a:pt x="567764" y="721659"/>
                  <a:pt x="537882" y="691777"/>
                </a:cubicBezTo>
                <a:cubicBezTo>
                  <a:pt x="508000" y="661895"/>
                  <a:pt x="494553" y="502024"/>
                  <a:pt x="519953" y="413871"/>
                </a:cubicBezTo>
                <a:cubicBezTo>
                  <a:pt x="545353" y="325718"/>
                  <a:pt x="621553" y="201706"/>
                  <a:pt x="690282" y="162859"/>
                </a:cubicBezTo>
                <a:cubicBezTo>
                  <a:pt x="759011" y="124012"/>
                  <a:pt x="869577" y="138954"/>
                  <a:pt x="932330" y="180789"/>
                </a:cubicBezTo>
                <a:cubicBezTo>
                  <a:pt x="995083" y="222624"/>
                  <a:pt x="1077259" y="364565"/>
                  <a:pt x="1066800" y="413871"/>
                </a:cubicBezTo>
                <a:cubicBezTo>
                  <a:pt x="1056341" y="463177"/>
                  <a:pt x="918883" y="509495"/>
                  <a:pt x="869577" y="476624"/>
                </a:cubicBezTo>
                <a:cubicBezTo>
                  <a:pt x="820271" y="443753"/>
                  <a:pt x="776941" y="294341"/>
                  <a:pt x="770965" y="216647"/>
                </a:cubicBezTo>
                <a:cubicBezTo>
                  <a:pt x="764989" y="138953"/>
                  <a:pt x="739589" y="0"/>
                  <a:pt x="833718" y="10459"/>
                </a:cubicBezTo>
                <a:cubicBezTo>
                  <a:pt x="927847" y="20918"/>
                  <a:pt x="1131794" y="150159"/>
                  <a:pt x="1335741" y="2794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5190565" y="3523129"/>
            <a:ext cx="10040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/>
          <p:nvPr/>
        </p:nvSpPr>
        <p:spPr>
          <a:xfrm flipH="1">
            <a:off x="2643174" y="3643314"/>
            <a:ext cx="12144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 rot="5400000" flipH="1" flipV="1">
            <a:off x="1500166" y="4214818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endCxn id="1028" idx="0"/>
          </p:cNvCxnSpPr>
          <p:nvPr/>
        </p:nvCxnSpPr>
        <p:spPr>
          <a:xfrm flipV="1">
            <a:off x="1714480" y="3974558"/>
            <a:ext cx="142876" cy="259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47 Grupo"/>
          <p:cNvGrpSpPr/>
          <p:nvPr/>
        </p:nvGrpSpPr>
        <p:grpSpPr>
          <a:xfrm>
            <a:off x="2000232" y="5357826"/>
            <a:ext cx="428628" cy="429422"/>
            <a:chOff x="2214546" y="5430058"/>
            <a:chExt cx="428628" cy="429422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48 Conector recto"/>
          <p:cNvCxnSpPr/>
          <p:nvPr/>
        </p:nvCxnSpPr>
        <p:spPr>
          <a:xfrm rot="5400000" flipH="1" flipV="1">
            <a:off x="2001026" y="521336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49 Grupo"/>
          <p:cNvGrpSpPr/>
          <p:nvPr/>
        </p:nvGrpSpPr>
        <p:grpSpPr>
          <a:xfrm>
            <a:off x="6929454" y="4286256"/>
            <a:ext cx="428628" cy="429422"/>
            <a:chOff x="2214546" y="5430058"/>
            <a:chExt cx="428628" cy="429422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643314"/>
            <a:ext cx="1210024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5" name="54 Conector recto"/>
          <p:cNvCxnSpPr/>
          <p:nvPr/>
        </p:nvCxnSpPr>
        <p:spPr>
          <a:xfrm rot="5400000" flipH="1" flipV="1">
            <a:off x="4215604" y="4142586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Flecha abajo"/>
          <p:cNvSpPr/>
          <p:nvPr/>
        </p:nvSpPr>
        <p:spPr>
          <a:xfrm>
            <a:off x="4357686" y="4429132"/>
            <a:ext cx="188595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7" name="56 Conector recto"/>
          <p:cNvCxnSpPr/>
          <p:nvPr/>
        </p:nvCxnSpPr>
        <p:spPr>
          <a:xfrm rot="5400000" flipH="1" flipV="1">
            <a:off x="6001554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5400000" flipH="1" flipV="1">
            <a:off x="6144430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10800000">
            <a:off x="6357950" y="3857628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Flecha abajo"/>
          <p:cNvSpPr/>
          <p:nvPr/>
        </p:nvSpPr>
        <p:spPr>
          <a:xfrm>
            <a:off x="4286248" y="2143116"/>
            <a:ext cx="188595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857760"/>
            <a:ext cx="1214446" cy="119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46 Conector recto"/>
          <p:cNvCxnSpPr/>
          <p:nvPr/>
        </p:nvCxnSpPr>
        <p:spPr>
          <a:xfrm rot="16200000" flipV="1">
            <a:off x="4023841" y="5334481"/>
            <a:ext cx="489572" cy="393386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Rectángulo"/>
          <p:cNvSpPr/>
          <p:nvPr/>
        </p:nvSpPr>
        <p:spPr>
          <a:xfrm>
            <a:off x="1071538" y="4786322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R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42976" y="3571876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C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7" name="49 Grupo"/>
          <p:cNvGrpSpPr/>
          <p:nvPr/>
        </p:nvGrpSpPr>
        <p:grpSpPr>
          <a:xfrm>
            <a:off x="7929586" y="4929198"/>
            <a:ext cx="428628" cy="429422"/>
            <a:chOff x="2214546" y="5430058"/>
            <a:chExt cx="428628" cy="429422"/>
          </a:xfrm>
        </p:grpSpPr>
        <p:cxnSp>
          <p:nvCxnSpPr>
            <p:cNvPr id="50" name="49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7618831" y="4311259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6" name="65 Conector recto"/>
          <p:cNvCxnSpPr/>
          <p:nvPr/>
        </p:nvCxnSpPr>
        <p:spPr>
          <a:xfrm rot="10800000">
            <a:off x="7643834" y="3929066"/>
            <a:ext cx="501946" cy="485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7858148" y="3429000"/>
            <a:ext cx="785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75 </a:t>
            </a:r>
            <a:r>
              <a:rPr lang="el-GR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Ω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5786446" y="3143248"/>
            <a:ext cx="1214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100pF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714348" y="5143512"/>
            <a:ext cx="785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75</a:t>
            </a:r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l-GR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Ω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500034" y="3929066"/>
            <a:ext cx="1214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100pF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cxnSp>
        <p:nvCxnSpPr>
          <p:cNvPr id="73" name="72 Conector recto de flecha"/>
          <p:cNvCxnSpPr/>
          <p:nvPr/>
        </p:nvCxnSpPr>
        <p:spPr>
          <a:xfrm rot="5400000">
            <a:off x="322233" y="5178437"/>
            <a:ext cx="642942" cy="158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71736" y="285728"/>
            <a:ext cx="32294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Objetivo del analizador: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43042" y="1857364"/>
            <a:ext cx="6429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dirty="0" smtClean="0"/>
              <a:t>Medir unos determinados valores de la antena.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dirty="0" smtClean="0"/>
              <a:t>Ayudar a ajustar la antena a una determinada frecuencia.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dirty="0" smtClean="0"/>
              <a:t>Asegurar un valor del ROE antes de conectar el </a:t>
            </a:r>
            <a:r>
              <a:rPr lang="es-ES" dirty="0" err="1" smtClean="0"/>
              <a:t>Tx.</a:t>
            </a:r>
            <a:endParaRPr lang="es-ES" dirty="0" smtClean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dirty="0" smtClean="0"/>
              <a:t>Su construcción y análisis del funcionamiento nos ayudará a adentrarnos en la instrumentación.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s-ES" dirty="0" smtClean="0"/>
              <a:t>Complemento del OFV de Navidad 2012.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000108"/>
            <a:ext cx="1179243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000496" y="928670"/>
            <a:ext cx="16430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Oscilador senoidal</a:t>
            </a:r>
            <a:endParaRPr lang="es-E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429132"/>
            <a:ext cx="723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89321" y="3582787"/>
            <a:ext cx="519613" cy="7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8 Grupo"/>
          <p:cNvGrpSpPr/>
          <p:nvPr/>
        </p:nvGrpSpPr>
        <p:grpSpPr>
          <a:xfrm>
            <a:off x="3857620" y="2643182"/>
            <a:ext cx="1071570" cy="1071570"/>
            <a:chOff x="4143372" y="2928934"/>
            <a:chExt cx="642942" cy="642942"/>
          </a:xfrm>
        </p:grpSpPr>
        <p:sp>
          <p:nvSpPr>
            <p:cNvPr id="24" name="23 Elipse"/>
            <p:cNvSpPr/>
            <p:nvPr/>
          </p:nvSpPr>
          <p:spPr>
            <a:xfrm>
              <a:off x="4143372" y="2928934"/>
              <a:ext cx="642942" cy="642942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>
              <a:off x="4214810" y="3000372"/>
              <a:ext cx="500066" cy="500066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9 Forma libre"/>
          <p:cNvSpPr/>
          <p:nvPr/>
        </p:nvSpPr>
        <p:spPr>
          <a:xfrm>
            <a:off x="4071934" y="2428868"/>
            <a:ext cx="609600" cy="543858"/>
          </a:xfrm>
          <a:custGeom>
            <a:avLst/>
            <a:gdLst>
              <a:gd name="connsiteX0" fmla="*/ 0 w 609600"/>
              <a:gd name="connsiteY0" fmla="*/ 116541 h 543858"/>
              <a:gd name="connsiteX1" fmla="*/ 152400 w 609600"/>
              <a:gd name="connsiteY1" fmla="*/ 484094 h 543858"/>
              <a:gd name="connsiteX2" fmla="*/ 268941 w 609600"/>
              <a:gd name="connsiteY2" fmla="*/ 475129 h 543858"/>
              <a:gd name="connsiteX3" fmla="*/ 268941 w 609600"/>
              <a:gd name="connsiteY3" fmla="*/ 143435 h 543858"/>
              <a:gd name="connsiteX4" fmla="*/ 170329 w 609600"/>
              <a:gd name="connsiteY4" fmla="*/ 125506 h 543858"/>
              <a:gd name="connsiteX5" fmla="*/ 358588 w 609600"/>
              <a:gd name="connsiteY5" fmla="*/ 475129 h 543858"/>
              <a:gd name="connsiteX6" fmla="*/ 430306 w 609600"/>
              <a:gd name="connsiteY6" fmla="*/ 98612 h 543858"/>
              <a:gd name="connsiteX7" fmla="*/ 349624 w 609600"/>
              <a:gd name="connsiteY7" fmla="*/ 170329 h 543858"/>
              <a:gd name="connsiteX8" fmla="*/ 493059 w 609600"/>
              <a:gd name="connsiteY8" fmla="*/ 457200 h 543858"/>
              <a:gd name="connsiteX9" fmla="*/ 609600 w 609600"/>
              <a:gd name="connsiteY9" fmla="*/ 0 h 54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543858">
                <a:moveTo>
                  <a:pt x="0" y="116541"/>
                </a:moveTo>
                <a:cubicBezTo>
                  <a:pt x="53788" y="270435"/>
                  <a:pt x="107577" y="424330"/>
                  <a:pt x="152400" y="484094"/>
                </a:cubicBezTo>
                <a:cubicBezTo>
                  <a:pt x="197223" y="543858"/>
                  <a:pt x="249518" y="531906"/>
                  <a:pt x="268941" y="475129"/>
                </a:cubicBezTo>
                <a:cubicBezTo>
                  <a:pt x="288365" y="418353"/>
                  <a:pt x="285376" y="201705"/>
                  <a:pt x="268941" y="143435"/>
                </a:cubicBezTo>
                <a:cubicBezTo>
                  <a:pt x="252506" y="85165"/>
                  <a:pt x="155388" y="70224"/>
                  <a:pt x="170329" y="125506"/>
                </a:cubicBezTo>
                <a:cubicBezTo>
                  <a:pt x="185270" y="180788"/>
                  <a:pt x="315259" y="479611"/>
                  <a:pt x="358588" y="475129"/>
                </a:cubicBezTo>
                <a:cubicBezTo>
                  <a:pt x="401917" y="470647"/>
                  <a:pt x="431800" y="149412"/>
                  <a:pt x="430306" y="98612"/>
                </a:cubicBezTo>
                <a:cubicBezTo>
                  <a:pt x="428812" y="47812"/>
                  <a:pt x="339165" y="110564"/>
                  <a:pt x="349624" y="170329"/>
                </a:cubicBezTo>
                <a:cubicBezTo>
                  <a:pt x="360083" y="230094"/>
                  <a:pt x="449730" y="485588"/>
                  <a:pt x="493059" y="457200"/>
                </a:cubicBezTo>
                <a:cubicBezTo>
                  <a:pt x="536388" y="428812"/>
                  <a:pt x="581212" y="85165"/>
                  <a:pt x="60960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orma libre"/>
          <p:cNvSpPr/>
          <p:nvPr/>
        </p:nvSpPr>
        <p:spPr>
          <a:xfrm>
            <a:off x="3836894" y="3243729"/>
            <a:ext cx="1335741" cy="721659"/>
          </a:xfrm>
          <a:custGeom>
            <a:avLst/>
            <a:gdLst>
              <a:gd name="connsiteX0" fmla="*/ 0 w 1335741"/>
              <a:gd name="connsiteY0" fmla="*/ 440765 h 721659"/>
              <a:gd name="connsiteX1" fmla="*/ 161365 w 1335741"/>
              <a:gd name="connsiteY1" fmla="*/ 216647 h 721659"/>
              <a:gd name="connsiteX2" fmla="*/ 430306 w 1335741"/>
              <a:gd name="connsiteY2" fmla="*/ 162859 h 721659"/>
              <a:gd name="connsiteX3" fmla="*/ 412377 w 1335741"/>
              <a:gd name="connsiteY3" fmla="*/ 378012 h 721659"/>
              <a:gd name="connsiteX4" fmla="*/ 179294 w 1335741"/>
              <a:gd name="connsiteY4" fmla="*/ 503518 h 721659"/>
              <a:gd name="connsiteX5" fmla="*/ 286871 w 1335741"/>
              <a:gd name="connsiteY5" fmla="*/ 315259 h 721659"/>
              <a:gd name="connsiteX6" fmla="*/ 609600 w 1335741"/>
              <a:gd name="connsiteY6" fmla="*/ 207683 h 721659"/>
              <a:gd name="connsiteX7" fmla="*/ 699247 w 1335741"/>
              <a:gd name="connsiteY7" fmla="*/ 593165 h 721659"/>
              <a:gd name="connsiteX8" fmla="*/ 537882 w 1335741"/>
              <a:gd name="connsiteY8" fmla="*/ 691777 h 721659"/>
              <a:gd name="connsiteX9" fmla="*/ 519953 w 1335741"/>
              <a:gd name="connsiteY9" fmla="*/ 413871 h 721659"/>
              <a:gd name="connsiteX10" fmla="*/ 690282 w 1335741"/>
              <a:gd name="connsiteY10" fmla="*/ 162859 h 721659"/>
              <a:gd name="connsiteX11" fmla="*/ 932330 w 1335741"/>
              <a:gd name="connsiteY11" fmla="*/ 180789 h 721659"/>
              <a:gd name="connsiteX12" fmla="*/ 1066800 w 1335741"/>
              <a:gd name="connsiteY12" fmla="*/ 413871 h 721659"/>
              <a:gd name="connsiteX13" fmla="*/ 869577 w 1335741"/>
              <a:gd name="connsiteY13" fmla="*/ 476624 h 721659"/>
              <a:gd name="connsiteX14" fmla="*/ 770965 w 1335741"/>
              <a:gd name="connsiteY14" fmla="*/ 216647 h 721659"/>
              <a:gd name="connsiteX15" fmla="*/ 833718 w 1335741"/>
              <a:gd name="connsiteY15" fmla="*/ 10459 h 721659"/>
              <a:gd name="connsiteX16" fmla="*/ 1335741 w 1335741"/>
              <a:gd name="connsiteY16" fmla="*/ 279400 h 7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5741" h="721659">
                <a:moveTo>
                  <a:pt x="0" y="440765"/>
                </a:moveTo>
                <a:cubicBezTo>
                  <a:pt x="44823" y="351865"/>
                  <a:pt x="89647" y="262965"/>
                  <a:pt x="161365" y="216647"/>
                </a:cubicBezTo>
                <a:cubicBezTo>
                  <a:pt x="233083" y="170329"/>
                  <a:pt x="388471" y="135965"/>
                  <a:pt x="430306" y="162859"/>
                </a:cubicBezTo>
                <a:cubicBezTo>
                  <a:pt x="472141" y="189753"/>
                  <a:pt x="454212" y="321236"/>
                  <a:pt x="412377" y="378012"/>
                </a:cubicBezTo>
                <a:cubicBezTo>
                  <a:pt x="370542" y="434789"/>
                  <a:pt x="200212" y="513977"/>
                  <a:pt x="179294" y="503518"/>
                </a:cubicBezTo>
                <a:cubicBezTo>
                  <a:pt x="158376" y="493059"/>
                  <a:pt x="215153" y="364565"/>
                  <a:pt x="286871" y="315259"/>
                </a:cubicBezTo>
                <a:cubicBezTo>
                  <a:pt x="358589" y="265953"/>
                  <a:pt x="540871" y="161365"/>
                  <a:pt x="609600" y="207683"/>
                </a:cubicBezTo>
                <a:cubicBezTo>
                  <a:pt x="678329" y="254001"/>
                  <a:pt x="711200" y="512483"/>
                  <a:pt x="699247" y="593165"/>
                </a:cubicBezTo>
                <a:cubicBezTo>
                  <a:pt x="687294" y="673847"/>
                  <a:pt x="567764" y="721659"/>
                  <a:pt x="537882" y="691777"/>
                </a:cubicBezTo>
                <a:cubicBezTo>
                  <a:pt x="508000" y="661895"/>
                  <a:pt x="494553" y="502024"/>
                  <a:pt x="519953" y="413871"/>
                </a:cubicBezTo>
                <a:cubicBezTo>
                  <a:pt x="545353" y="325718"/>
                  <a:pt x="621553" y="201706"/>
                  <a:pt x="690282" y="162859"/>
                </a:cubicBezTo>
                <a:cubicBezTo>
                  <a:pt x="759011" y="124012"/>
                  <a:pt x="869577" y="138954"/>
                  <a:pt x="932330" y="180789"/>
                </a:cubicBezTo>
                <a:cubicBezTo>
                  <a:pt x="995083" y="222624"/>
                  <a:pt x="1077259" y="364565"/>
                  <a:pt x="1066800" y="413871"/>
                </a:cubicBezTo>
                <a:cubicBezTo>
                  <a:pt x="1056341" y="463177"/>
                  <a:pt x="918883" y="509495"/>
                  <a:pt x="869577" y="476624"/>
                </a:cubicBezTo>
                <a:cubicBezTo>
                  <a:pt x="820271" y="443753"/>
                  <a:pt x="776941" y="294341"/>
                  <a:pt x="770965" y="216647"/>
                </a:cubicBezTo>
                <a:cubicBezTo>
                  <a:pt x="764989" y="138953"/>
                  <a:pt x="739589" y="0"/>
                  <a:pt x="833718" y="10459"/>
                </a:cubicBezTo>
                <a:cubicBezTo>
                  <a:pt x="927847" y="20918"/>
                  <a:pt x="1131794" y="150159"/>
                  <a:pt x="1335741" y="2794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5190565" y="3523129"/>
            <a:ext cx="10040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/>
          <p:nvPr/>
        </p:nvSpPr>
        <p:spPr>
          <a:xfrm flipH="1">
            <a:off x="2643174" y="3643314"/>
            <a:ext cx="12144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 rot="5400000" flipH="1" flipV="1">
            <a:off x="1500166" y="4214818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endCxn id="1028" idx="0"/>
          </p:cNvCxnSpPr>
          <p:nvPr/>
        </p:nvCxnSpPr>
        <p:spPr>
          <a:xfrm flipV="1">
            <a:off x="1714480" y="3974558"/>
            <a:ext cx="142876" cy="259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47 Grupo"/>
          <p:cNvGrpSpPr/>
          <p:nvPr/>
        </p:nvGrpSpPr>
        <p:grpSpPr>
          <a:xfrm>
            <a:off x="2000232" y="5357826"/>
            <a:ext cx="428628" cy="429422"/>
            <a:chOff x="2214546" y="5430058"/>
            <a:chExt cx="428628" cy="429422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48 Conector recto"/>
          <p:cNvCxnSpPr/>
          <p:nvPr/>
        </p:nvCxnSpPr>
        <p:spPr>
          <a:xfrm rot="5400000" flipH="1" flipV="1">
            <a:off x="2001026" y="521336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49 Grupo"/>
          <p:cNvGrpSpPr/>
          <p:nvPr/>
        </p:nvGrpSpPr>
        <p:grpSpPr>
          <a:xfrm>
            <a:off x="6929454" y="4286256"/>
            <a:ext cx="428628" cy="429422"/>
            <a:chOff x="2214546" y="5430058"/>
            <a:chExt cx="428628" cy="429422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643314"/>
            <a:ext cx="1210024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5" name="54 Conector recto"/>
          <p:cNvCxnSpPr/>
          <p:nvPr/>
        </p:nvCxnSpPr>
        <p:spPr>
          <a:xfrm rot="5400000" flipH="1" flipV="1">
            <a:off x="4215604" y="4142586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Flecha abajo"/>
          <p:cNvSpPr/>
          <p:nvPr/>
        </p:nvSpPr>
        <p:spPr>
          <a:xfrm>
            <a:off x="4357686" y="4429132"/>
            <a:ext cx="188595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7" name="56 Conector recto"/>
          <p:cNvCxnSpPr/>
          <p:nvPr/>
        </p:nvCxnSpPr>
        <p:spPr>
          <a:xfrm rot="5400000" flipH="1" flipV="1">
            <a:off x="6001554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5400000" flipH="1" flipV="1">
            <a:off x="6144430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10800000">
            <a:off x="6357950" y="3857628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Flecha abajo"/>
          <p:cNvSpPr/>
          <p:nvPr/>
        </p:nvSpPr>
        <p:spPr>
          <a:xfrm>
            <a:off x="4286248" y="2143116"/>
            <a:ext cx="188595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8" name="67 Grupo"/>
          <p:cNvGrpSpPr/>
          <p:nvPr/>
        </p:nvGrpSpPr>
        <p:grpSpPr>
          <a:xfrm>
            <a:off x="3214678" y="4857760"/>
            <a:ext cx="1214446" cy="1197409"/>
            <a:chOff x="3857620" y="4857760"/>
            <a:chExt cx="1214446" cy="119740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7620" y="4857760"/>
              <a:ext cx="1214446" cy="1197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7" name="46 Conector recto"/>
            <p:cNvCxnSpPr/>
            <p:nvPr/>
          </p:nvCxnSpPr>
          <p:spPr>
            <a:xfrm rot="16200000" flipV="1">
              <a:off x="4023841" y="5334481"/>
              <a:ext cx="489572" cy="393386"/>
            </a:xfrm>
            <a:prstGeom prst="line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62 Rectángulo"/>
          <p:cNvSpPr/>
          <p:nvPr/>
        </p:nvSpPr>
        <p:spPr>
          <a:xfrm>
            <a:off x="1071538" y="4786322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R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42976" y="3571876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C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7" name="49 Grupo"/>
          <p:cNvGrpSpPr/>
          <p:nvPr/>
        </p:nvGrpSpPr>
        <p:grpSpPr>
          <a:xfrm>
            <a:off x="7929586" y="4929198"/>
            <a:ext cx="428628" cy="429422"/>
            <a:chOff x="2214546" y="5430058"/>
            <a:chExt cx="428628" cy="429422"/>
          </a:xfrm>
        </p:grpSpPr>
        <p:cxnSp>
          <p:nvCxnSpPr>
            <p:cNvPr id="50" name="49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7618831" y="4311259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6" name="65 Conector recto"/>
          <p:cNvCxnSpPr/>
          <p:nvPr/>
        </p:nvCxnSpPr>
        <p:spPr>
          <a:xfrm rot="10800000">
            <a:off x="7643834" y="3929066"/>
            <a:ext cx="501946" cy="485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7858148" y="3429000"/>
            <a:ext cx="785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??</a:t>
            </a:r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l-GR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Ω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5786446" y="3143248"/>
            <a:ext cx="1214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100pF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714348" y="5143512"/>
            <a:ext cx="785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50</a:t>
            </a:r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l-GR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Ω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500034" y="3929066"/>
            <a:ext cx="1214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100pF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1571604" y="285728"/>
            <a:ext cx="55721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Para una antena desconocida. ¿ Es 50</a:t>
            </a:r>
            <a:r>
              <a:rPr lang="el-G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Ω</a:t>
            </a:r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?</a:t>
            </a:r>
          </a:p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74" name="73 Grupo"/>
          <p:cNvGrpSpPr/>
          <p:nvPr/>
        </p:nvGrpSpPr>
        <p:grpSpPr>
          <a:xfrm>
            <a:off x="4429124" y="4857760"/>
            <a:ext cx="1214446" cy="1197409"/>
            <a:chOff x="3857620" y="4857760"/>
            <a:chExt cx="1214446" cy="1197409"/>
          </a:xfrm>
        </p:grpSpPr>
        <p:pic>
          <p:nvPicPr>
            <p:cNvPr id="7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7620" y="4857760"/>
              <a:ext cx="1214446" cy="1197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6" name="75 Conector recto"/>
            <p:cNvCxnSpPr/>
            <p:nvPr/>
          </p:nvCxnSpPr>
          <p:spPr>
            <a:xfrm rot="16200000" flipV="1">
              <a:off x="4166717" y="5477357"/>
              <a:ext cx="561010" cy="36196"/>
            </a:xfrm>
            <a:prstGeom prst="line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76 Rectángulo"/>
          <p:cNvSpPr/>
          <p:nvPr/>
        </p:nvSpPr>
        <p:spPr>
          <a:xfrm>
            <a:off x="3571868" y="6072206"/>
            <a:ext cx="571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Si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4857752" y="6072206"/>
            <a:ext cx="571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No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000108"/>
            <a:ext cx="1179243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000496" y="928670"/>
            <a:ext cx="16430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Oscilador senoidal</a:t>
            </a:r>
            <a:endParaRPr lang="es-E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429132"/>
            <a:ext cx="723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89321" y="3582787"/>
            <a:ext cx="519613" cy="7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8 Grupo"/>
          <p:cNvGrpSpPr/>
          <p:nvPr/>
        </p:nvGrpSpPr>
        <p:grpSpPr>
          <a:xfrm>
            <a:off x="3857620" y="2643182"/>
            <a:ext cx="1071570" cy="1071570"/>
            <a:chOff x="4143372" y="2928934"/>
            <a:chExt cx="642942" cy="642942"/>
          </a:xfrm>
        </p:grpSpPr>
        <p:sp>
          <p:nvSpPr>
            <p:cNvPr id="24" name="23 Elipse"/>
            <p:cNvSpPr/>
            <p:nvPr/>
          </p:nvSpPr>
          <p:spPr>
            <a:xfrm>
              <a:off x="4143372" y="2928934"/>
              <a:ext cx="642942" cy="642942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>
              <a:off x="4214810" y="3000372"/>
              <a:ext cx="500066" cy="500066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9 Forma libre"/>
          <p:cNvSpPr/>
          <p:nvPr/>
        </p:nvSpPr>
        <p:spPr>
          <a:xfrm>
            <a:off x="4071934" y="2428868"/>
            <a:ext cx="609600" cy="543858"/>
          </a:xfrm>
          <a:custGeom>
            <a:avLst/>
            <a:gdLst>
              <a:gd name="connsiteX0" fmla="*/ 0 w 609600"/>
              <a:gd name="connsiteY0" fmla="*/ 116541 h 543858"/>
              <a:gd name="connsiteX1" fmla="*/ 152400 w 609600"/>
              <a:gd name="connsiteY1" fmla="*/ 484094 h 543858"/>
              <a:gd name="connsiteX2" fmla="*/ 268941 w 609600"/>
              <a:gd name="connsiteY2" fmla="*/ 475129 h 543858"/>
              <a:gd name="connsiteX3" fmla="*/ 268941 w 609600"/>
              <a:gd name="connsiteY3" fmla="*/ 143435 h 543858"/>
              <a:gd name="connsiteX4" fmla="*/ 170329 w 609600"/>
              <a:gd name="connsiteY4" fmla="*/ 125506 h 543858"/>
              <a:gd name="connsiteX5" fmla="*/ 358588 w 609600"/>
              <a:gd name="connsiteY5" fmla="*/ 475129 h 543858"/>
              <a:gd name="connsiteX6" fmla="*/ 430306 w 609600"/>
              <a:gd name="connsiteY6" fmla="*/ 98612 h 543858"/>
              <a:gd name="connsiteX7" fmla="*/ 349624 w 609600"/>
              <a:gd name="connsiteY7" fmla="*/ 170329 h 543858"/>
              <a:gd name="connsiteX8" fmla="*/ 493059 w 609600"/>
              <a:gd name="connsiteY8" fmla="*/ 457200 h 543858"/>
              <a:gd name="connsiteX9" fmla="*/ 609600 w 609600"/>
              <a:gd name="connsiteY9" fmla="*/ 0 h 54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543858">
                <a:moveTo>
                  <a:pt x="0" y="116541"/>
                </a:moveTo>
                <a:cubicBezTo>
                  <a:pt x="53788" y="270435"/>
                  <a:pt x="107577" y="424330"/>
                  <a:pt x="152400" y="484094"/>
                </a:cubicBezTo>
                <a:cubicBezTo>
                  <a:pt x="197223" y="543858"/>
                  <a:pt x="249518" y="531906"/>
                  <a:pt x="268941" y="475129"/>
                </a:cubicBezTo>
                <a:cubicBezTo>
                  <a:pt x="288365" y="418353"/>
                  <a:pt x="285376" y="201705"/>
                  <a:pt x="268941" y="143435"/>
                </a:cubicBezTo>
                <a:cubicBezTo>
                  <a:pt x="252506" y="85165"/>
                  <a:pt x="155388" y="70224"/>
                  <a:pt x="170329" y="125506"/>
                </a:cubicBezTo>
                <a:cubicBezTo>
                  <a:pt x="185270" y="180788"/>
                  <a:pt x="315259" y="479611"/>
                  <a:pt x="358588" y="475129"/>
                </a:cubicBezTo>
                <a:cubicBezTo>
                  <a:pt x="401917" y="470647"/>
                  <a:pt x="431800" y="149412"/>
                  <a:pt x="430306" y="98612"/>
                </a:cubicBezTo>
                <a:cubicBezTo>
                  <a:pt x="428812" y="47812"/>
                  <a:pt x="339165" y="110564"/>
                  <a:pt x="349624" y="170329"/>
                </a:cubicBezTo>
                <a:cubicBezTo>
                  <a:pt x="360083" y="230094"/>
                  <a:pt x="449730" y="485588"/>
                  <a:pt x="493059" y="457200"/>
                </a:cubicBezTo>
                <a:cubicBezTo>
                  <a:pt x="536388" y="428812"/>
                  <a:pt x="581212" y="85165"/>
                  <a:pt x="60960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orma libre"/>
          <p:cNvSpPr/>
          <p:nvPr/>
        </p:nvSpPr>
        <p:spPr>
          <a:xfrm>
            <a:off x="3836894" y="3243729"/>
            <a:ext cx="1335741" cy="721659"/>
          </a:xfrm>
          <a:custGeom>
            <a:avLst/>
            <a:gdLst>
              <a:gd name="connsiteX0" fmla="*/ 0 w 1335741"/>
              <a:gd name="connsiteY0" fmla="*/ 440765 h 721659"/>
              <a:gd name="connsiteX1" fmla="*/ 161365 w 1335741"/>
              <a:gd name="connsiteY1" fmla="*/ 216647 h 721659"/>
              <a:gd name="connsiteX2" fmla="*/ 430306 w 1335741"/>
              <a:gd name="connsiteY2" fmla="*/ 162859 h 721659"/>
              <a:gd name="connsiteX3" fmla="*/ 412377 w 1335741"/>
              <a:gd name="connsiteY3" fmla="*/ 378012 h 721659"/>
              <a:gd name="connsiteX4" fmla="*/ 179294 w 1335741"/>
              <a:gd name="connsiteY4" fmla="*/ 503518 h 721659"/>
              <a:gd name="connsiteX5" fmla="*/ 286871 w 1335741"/>
              <a:gd name="connsiteY5" fmla="*/ 315259 h 721659"/>
              <a:gd name="connsiteX6" fmla="*/ 609600 w 1335741"/>
              <a:gd name="connsiteY6" fmla="*/ 207683 h 721659"/>
              <a:gd name="connsiteX7" fmla="*/ 699247 w 1335741"/>
              <a:gd name="connsiteY7" fmla="*/ 593165 h 721659"/>
              <a:gd name="connsiteX8" fmla="*/ 537882 w 1335741"/>
              <a:gd name="connsiteY8" fmla="*/ 691777 h 721659"/>
              <a:gd name="connsiteX9" fmla="*/ 519953 w 1335741"/>
              <a:gd name="connsiteY9" fmla="*/ 413871 h 721659"/>
              <a:gd name="connsiteX10" fmla="*/ 690282 w 1335741"/>
              <a:gd name="connsiteY10" fmla="*/ 162859 h 721659"/>
              <a:gd name="connsiteX11" fmla="*/ 932330 w 1335741"/>
              <a:gd name="connsiteY11" fmla="*/ 180789 h 721659"/>
              <a:gd name="connsiteX12" fmla="*/ 1066800 w 1335741"/>
              <a:gd name="connsiteY12" fmla="*/ 413871 h 721659"/>
              <a:gd name="connsiteX13" fmla="*/ 869577 w 1335741"/>
              <a:gd name="connsiteY13" fmla="*/ 476624 h 721659"/>
              <a:gd name="connsiteX14" fmla="*/ 770965 w 1335741"/>
              <a:gd name="connsiteY14" fmla="*/ 216647 h 721659"/>
              <a:gd name="connsiteX15" fmla="*/ 833718 w 1335741"/>
              <a:gd name="connsiteY15" fmla="*/ 10459 h 721659"/>
              <a:gd name="connsiteX16" fmla="*/ 1335741 w 1335741"/>
              <a:gd name="connsiteY16" fmla="*/ 279400 h 7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5741" h="721659">
                <a:moveTo>
                  <a:pt x="0" y="440765"/>
                </a:moveTo>
                <a:cubicBezTo>
                  <a:pt x="44823" y="351865"/>
                  <a:pt x="89647" y="262965"/>
                  <a:pt x="161365" y="216647"/>
                </a:cubicBezTo>
                <a:cubicBezTo>
                  <a:pt x="233083" y="170329"/>
                  <a:pt x="388471" y="135965"/>
                  <a:pt x="430306" y="162859"/>
                </a:cubicBezTo>
                <a:cubicBezTo>
                  <a:pt x="472141" y="189753"/>
                  <a:pt x="454212" y="321236"/>
                  <a:pt x="412377" y="378012"/>
                </a:cubicBezTo>
                <a:cubicBezTo>
                  <a:pt x="370542" y="434789"/>
                  <a:pt x="200212" y="513977"/>
                  <a:pt x="179294" y="503518"/>
                </a:cubicBezTo>
                <a:cubicBezTo>
                  <a:pt x="158376" y="493059"/>
                  <a:pt x="215153" y="364565"/>
                  <a:pt x="286871" y="315259"/>
                </a:cubicBezTo>
                <a:cubicBezTo>
                  <a:pt x="358589" y="265953"/>
                  <a:pt x="540871" y="161365"/>
                  <a:pt x="609600" y="207683"/>
                </a:cubicBezTo>
                <a:cubicBezTo>
                  <a:pt x="678329" y="254001"/>
                  <a:pt x="711200" y="512483"/>
                  <a:pt x="699247" y="593165"/>
                </a:cubicBezTo>
                <a:cubicBezTo>
                  <a:pt x="687294" y="673847"/>
                  <a:pt x="567764" y="721659"/>
                  <a:pt x="537882" y="691777"/>
                </a:cubicBezTo>
                <a:cubicBezTo>
                  <a:pt x="508000" y="661895"/>
                  <a:pt x="494553" y="502024"/>
                  <a:pt x="519953" y="413871"/>
                </a:cubicBezTo>
                <a:cubicBezTo>
                  <a:pt x="545353" y="325718"/>
                  <a:pt x="621553" y="201706"/>
                  <a:pt x="690282" y="162859"/>
                </a:cubicBezTo>
                <a:cubicBezTo>
                  <a:pt x="759011" y="124012"/>
                  <a:pt x="869577" y="138954"/>
                  <a:pt x="932330" y="180789"/>
                </a:cubicBezTo>
                <a:cubicBezTo>
                  <a:pt x="995083" y="222624"/>
                  <a:pt x="1077259" y="364565"/>
                  <a:pt x="1066800" y="413871"/>
                </a:cubicBezTo>
                <a:cubicBezTo>
                  <a:pt x="1056341" y="463177"/>
                  <a:pt x="918883" y="509495"/>
                  <a:pt x="869577" y="476624"/>
                </a:cubicBezTo>
                <a:cubicBezTo>
                  <a:pt x="820271" y="443753"/>
                  <a:pt x="776941" y="294341"/>
                  <a:pt x="770965" y="216647"/>
                </a:cubicBezTo>
                <a:cubicBezTo>
                  <a:pt x="764989" y="138953"/>
                  <a:pt x="739589" y="0"/>
                  <a:pt x="833718" y="10459"/>
                </a:cubicBezTo>
                <a:cubicBezTo>
                  <a:pt x="927847" y="20918"/>
                  <a:pt x="1131794" y="150159"/>
                  <a:pt x="1335741" y="2794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5190565" y="3523129"/>
            <a:ext cx="10040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/>
          <p:nvPr/>
        </p:nvSpPr>
        <p:spPr>
          <a:xfrm flipH="1">
            <a:off x="2643174" y="3643314"/>
            <a:ext cx="12144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 rot="5400000" flipH="1" flipV="1">
            <a:off x="1500166" y="4214818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endCxn id="1028" idx="0"/>
          </p:cNvCxnSpPr>
          <p:nvPr/>
        </p:nvCxnSpPr>
        <p:spPr>
          <a:xfrm flipV="1">
            <a:off x="1714480" y="3974558"/>
            <a:ext cx="142876" cy="259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47 Grupo"/>
          <p:cNvGrpSpPr/>
          <p:nvPr/>
        </p:nvGrpSpPr>
        <p:grpSpPr>
          <a:xfrm>
            <a:off x="2000232" y="5357826"/>
            <a:ext cx="428628" cy="429422"/>
            <a:chOff x="2214546" y="5430058"/>
            <a:chExt cx="428628" cy="429422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48 Conector recto"/>
          <p:cNvCxnSpPr/>
          <p:nvPr/>
        </p:nvCxnSpPr>
        <p:spPr>
          <a:xfrm rot="5400000" flipH="1" flipV="1">
            <a:off x="2001026" y="521336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49 Grupo"/>
          <p:cNvGrpSpPr/>
          <p:nvPr/>
        </p:nvGrpSpPr>
        <p:grpSpPr>
          <a:xfrm>
            <a:off x="6929454" y="4286256"/>
            <a:ext cx="428628" cy="429422"/>
            <a:chOff x="2214546" y="5430058"/>
            <a:chExt cx="428628" cy="429422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643314"/>
            <a:ext cx="1210024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5" name="54 Conector recto"/>
          <p:cNvCxnSpPr/>
          <p:nvPr/>
        </p:nvCxnSpPr>
        <p:spPr>
          <a:xfrm rot="5400000" flipH="1" flipV="1">
            <a:off x="4215604" y="4142586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Flecha abajo"/>
          <p:cNvSpPr/>
          <p:nvPr/>
        </p:nvSpPr>
        <p:spPr>
          <a:xfrm>
            <a:off x="4357686" y="4429132"/>
            <a:ext cx="188595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7" name="56 Conector recto"/>
          <p:cNvCxnSpPr/>
          <p:nvPr/>
        </p:nvCxnSpPr>
        <p:spPr>
          <a:xfrm rot="5400000" flipH="1" flipV="1">
            <a:off x="6001554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5400000" flipH="1" flipV="1">
            <a:off x="6144430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10800000">
            <a:off x="6357950" y="3857628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Flecha abajo"/>
          <p:cNvSpPr/>
          <p:nvPr/>
        </p:nvSpPr>
        <p:spPr>
          <a:xfrm>
            <a:off x="4286248" y="2143116"/>
            <a:ext cx="188595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67 Grupo"/>
          <p:cNvGrpSpPr/>
          <p:nvPr/>
        </p:nvGrpSpPr>
        <p:grpSpPr>
          <a:xfrm>
            <a:off x="3857620" y="4857760"/>
            <a:ext cx="1214446" cy="1197409"/>
            <a:chOff x="3857620" y="4857760"/>
            <a:chExt cx="1214446" cy="119740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7620" y="4857760"/>
              <a:ext cx="1214446" cy="1197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7" name="46 Conector recto"/>
            <p:cNvCxnSpPr/>
            <p:nvPr/>
          </p:nvCxnSpPr>
          <p:spPr>
            <a:xfrm rot="16200000" flipV="1">
              <a:off x="4023841" y="5334481"/>
              <a:ext cx="489572" cy="393386"/>
            </a:xfrm>
            <a:prstGeom prst="line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62 Rectángulo"/>
          <p:cNvSpPr/>
          <p:nvPr/>
        </p:nvSpPr>
        <p:spPr>
          <a:xfrm>
            <a:off x="1071538" y="4786322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R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1142976" y="3571876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C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8" name="49 Grupo"/>
          <p:cNvGrpSpPr/>
          <p:nvPr/>
        </p:nvGrpSpPr>
        <p:grpSpPr>
          <a:xfrm>
            <a:off x="7929586" y="5572140"/>
            <a:ext cx="428628" cy="429422"/>
            <a:chOff x="2214546" y="5430058"/>
            <a:chExt cx="428628" cy="429422"/>
          </a:xfrm>
        </p:grpSpPr>
        <p:cxnSp>
          <p:nvCxnSpPr>
            <p:cNvPr id="50" name="49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7618831" y="4954201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6" name="65 Conector recto"/>
          <p:cNvCxnSpPr>
            <a:stCxn id="3075" idx="0"/>
          </p:cNvCxnSpPr>
          <p:nvPr/>
        </p:nvCxnSpPr>
        <p:spPr>
          <a:xfrm rot="16200000" flipV="1">
            <a:off x="7804570" y="3768330"/>
            <a:ext cx="142876" cy="4643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8215338" y="4857760"/>
            <a:ext cx="78578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50 </a:t>
            </a:r>
            <a:r>
              <a:rPr lang="el-GR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Ω</a:t>
            </a:r>
            <a:endParaRPr lang="es-E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6000760" y="3214686"/>
            <a:ext cx="12144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100pF</a:t>
            </a:r>
            <a:endParaRPr lang="es-E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714348" y="5143512"/>
            <a:ext cx="785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50</a:t>
            </a:r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l-GR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Ω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714348" y="3929066"/>
            <a:ext cx="1214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50</a:t>
            </a:r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pF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571472" y="285728"/>
            <a:ext cx="8429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Para una antena con reactiva Capacitiva serie.  La cosas cambian.</a:t>
            </a:r>
            <a:endParaRPr lang="es-E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9586" y="4071942"/>
            <a:ext cx="357190" cy="62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72 Rectángulo"/>
          <p:cNvSpPr/>
          <p:nvPr/>
        </p:nvSpPr>
        <p:spPr>
          <a:xfrm>
            <a:off x="8215338" y="3929066"/>
            <a:ext cx="9286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100pF</a:t>
            </a:r>
            <a:endParaRPr lang="es-E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cxnSp>
        <p:nvCxnSpPr>
          <p:cNvPr id="79" name="78 Conector recto de flecha"/>
          <p:cNvCxnSpPr/>
          <p:nvPr/>
        </p:nvCxnSpPr>
        <p:spPr>
          <a:xfrm rot="10800000" flipV="1">
            <a:off x="6572264" y="2500306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 rot="16200000" flipH="1">
            <a:off x="7286644" y="2786058"/>
            <a:ext cx="142876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Rectángulo"/>
          <p:cNvSpPr/>
          <p:nvPr/>
        </p:nvSpPr>
        <p:spPr>
          <a:xfrm>
            <a:off x="6572264" y="2071678"/>
            <a:ext cx="20717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2  de 100pF en serie =50pF</a:t>
            </a:r>
            <a:endParaRPr lang="es-E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8" name="67 Elipse"/>
          <p:cNvSpPr/>
          <p:nvPr/>
        </p:nvSpPr>
        <p:spPr>
          <a:xfrm>
            <a:off x="7500958" y="3429000"/>
            <a:ext cx="1500198" cy="271464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Elipse"/>
          <p:cNvSpPr/>
          <p:nvPr/>
        </p:nvSpPr>
        <p:spPr>
          <a:xfrm>
            <a:off x="1785918" y="3071810"/>
            <a:ext cx="1071570" cy="157163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5" name="74 Conector recto de flecha"/>
          <p:cNvCxnSpPr/>
          <p:nvPr/>
        </p:nvCxnSpPr>
        <p:spPr>
          <a:xfrm rot="5400000">
            <a:off x="322233" y="4035429"/>
            <a:ext cx="642942" cy="158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00108"/>
            <a:ext cx="1179243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000496" y="928670"/>
            <a:ext cx="16430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Oscilador senoidal</a:t>
            </a:r>
            <a:endParaRPr lang="es-E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429132"/>
            <a:ext cx="723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89321" y="3582787"/>
            <a:ext cx="519613" cy="7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8 Grupo"/>
          <p:cNvGrpSpPr/>
          <p:nvPr/>
        </p:nvGrpSpPr>
        <p:grpSpPr>
          <a:xfrm>
            <a:off x="3857620" y="2643182"/>
            <a:ext cx="1071570" cy="1071570"/>
            <a:chOff x="4143372" y="2928934"/>
            <a:chExt cx="642942" cy="642942"/>
          </a:xfrm>
        </p:grpSpPr>
        <p:sp>
          <p:nvSpPr>
            <p:cNvPr id="24" name="23 Elipse"/>
            <p:cNvSpPr/>
            <p:nvPr/>
          </p:nvSpPr>
          <p:spPr>
            <a:xfrm>
              <a:off x="4143372" y="2928934"/>
              <a:ext cx="642942" cy="642942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>
              <a:off x="4214810" y="3000372"/>
              <a:ext cx="500066" cy="500066"/>
            </a:xfrm>
            <a:prstGeom prst="ellipse">
              <a:avLst/>
            </a:pr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19 Forma libre"/>
          <p:cNvSpPr/>
          <p:nvPr/>
        </p:nvSpPr>
        <p:spPr>
          <a:xfrm>
            <a:off x="4071934" y="2428868"/>
            <a:ext cx="609600" cy="543858"/>
          </a:xfrm>
          <a:custGeom>
            <a:avLst/>
            <a:gdLst>
              <a:gd name="connsiteX0" fmla="*/ 0 w 609600"/>
              <a:gd name="connsiteY0" fmla="*/ 116541 h 543858"/>
              <a:gd name="connsiteX1" fmla="*/ 152400 w 609600"/>
              <a:gd name="connsiteY1" fmla="*/ 484094 h 543858"/>
              <a:gd name="connsiteX2" fmla="*/ 268941 w 609600"/>
              <a:gd name="connsiteY2" fmla="*/ 475129 h 543858"/>
              <a:gd name="connsiteX3" fmla="*/ 268941 w 609600"/>
              <a:gd name="connsiteY3" fmla="*/ 143435 h 543858"/>
              <a:gd name="connsiteX4" fmla="*/ 170329 w 609600"/>
              <a:gd name="connsiteY4" fmla="*/ 125506 h 543858"/>
              <a:gd name="connsiteX5" fmla="*/ 358588 w 609600"/>
              <a:gd name="connsiteY5" fmla="*/ 475129 h 543858"/>
              <a:gd name="connsiteX6" fmla="*/ 430306 w 609600"/>
              <a:gd name="connsiteY6" fmla="*/ 98612 h 543858"/>
              <a:gd name="connsiteX7" fmla="*/ 349624 w 609600"/>
              <a:gd name="connsiteY7" fmla="*/ 170329 h 543858"/>
              <a:gd name="connsiteX8" fmla="*/ 493059 w 609600"/>
              <a:gd name="connsiteY8" fmla="*/ 457200 h 543858"/>
              <a:gd name="connsiteX9" fmla="*/ 609600 w 609600"/>
              <a:gd name="connsiteY9" fmla="*/ 0 h 54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543858">
                <a:moveTo>
                  <a:pt x="0" y="116541"/>
                </a:moveTo>
                <a:cubicBezTo>
                  <a:pt x="53788" y="270435"/>
                  <a:pt x="107577" y="424330"/>
                  <a:pt x="152400" y="484094"/>
                </a:cubicBezTo>
                <a:cubicBezTo>
                  <a:pt x="197223" y="543858"/>
                  <a:pt x="249518" y="531906"/>
                  <a:pt x="268941" y="475129"/>
                </a:cubicBezTo>
                <a:cubicBezTo>
                  <a:pt x="288365" y="418353"/>
                  <a:pt x="285376" y="201705"/>
                  <a:pt x="268941" y="143435"/>
                </a:cubicBezTo>
                <a:cubicBezTo>
                  <a:pt x="252506" y="85165"/>
                  <a:pt x="155388" y="70224"/>
                  <a:pt x="170329" y="125506"/>
                </a:cubicBezTo>
                <a:cubicBezTo>
                  <a:pt x="185270" y="180788"/>
                  <a:pt x="315259" y="479611"/>
                  <a:pt x="358588" y="475129"/>
                </a:cubicBezTo>
                <a:cubicBezTo>
                  <a:pt x="401917" y="470647"/>
                  <a:pt x="431800" y="149412"/>
                  <a:pt x="430306" y="98612"/>
                </a:cubicBezTo>
                <a:cubicBezTo>
                  <a:pt x="428812" y="47812"/>
                  <a:pt x="339165" y="110564"/>
                  <a:pt x="349624" y="170329"/>
                </a:cubicBezTo>
                <a:cubicBezTo>
                  <a:pt x="360083" y="230094"/>
                  <a:pt x="449730" y="485588"/>
                  <a:pt x="493059" y="457200"/>
                </a:cubicBezTo>
                <a:cubicBezTo>
                  <a:pt x="536388" y="428812"/>
                  <a:pt x="581212" y="85165"/>
                  <a:pt x="60960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orma libre"/>
          <p:cNvSpPr/>
          <p:nvPr/>
        </p:nvSpPr>
        <p:spPr>
          <a:xfrm>
            <a:off x="3836894" y="3243729"/>
            <a:ext cx="1335741" cy="721659"/>
          </a:xfrm>
          <a:custGeom>
            <a:avLst/>
            <a:gdLst>
              <a:gd name="connsiteX0" fmla="*/ 0 w 1335741"/>
              <a:gd name="connsiteY0" fmla="*/ 440765 h 721659"/>
              <a:gd name="connsiteX1" fmla="*/ 161365 w 1335741"/>
              <a:gd name="connsiteY1" fmla="*/ 216647 h 721659"/>
              <a:gd name="connsiteX2" fmla="*/ 430306 w 1335741"/>
              <a:gd name="connsiteY2" fmla="*/ 162859 h 721659"/>
              <a:gd name="connsiteX3" fmla="*/ 412377 w 1335741"/>
              <a:gd name="connsiteY3" fmla="*/ 378012 h 721659"/>
              <a:gd name="connsiteX4" fmla="*/ 179294 w 1335741"/>
              <a:gd name="connsiteY4" fmla="*/ 503518 h 721659"/>
              <a:gd name="connsiteX5" fmla="*/ 286871 w 1335741"/>
              <a:gd name="connsiteY5" fmla="*/ 315259 h 721659"/>
              <a:gd name="connsiteX6" fmla="*/ 609600 w 1335741"/>
              <a:gd name="connsiteY6" fmla="*/ 207683 h 721659"/>
              <a:gd name="connsiteX7" fmla="*/ 699247 w 1335741"/>
              <a:gd name="connsiteY7" fmla="*/ 593165 h 721659"/>
              <a:gd name="connsiteX8" fmla="*/ 537882 w 1335741"/>
              <a:gd name="connsiteY8" fmla="*/ 691777 h 721659"/>
              <a:gd name="connsiteX9" fmla="*/ 519953 w 1335741"/>
              <a:gd name="connsiteY9" fmla="*/ 413871 h 721659"/>
              <a:gd name="connsiteX10" fmla="*/ 690282 w 1335741"/>
              <a:gd name="connsiteY10" fmla="*/ 162859 h 721659"/>
              <a:gd name="connsiteX11" fmla="*/ 932330 w 1335741"/>
              <a:gd name="connsiteY11" fmla="*/ 180789 h 721659"/>
              <a:gd name="connsiteX12" fmla="*/ 1066800 w 1335741"/>
              <a:gd name="connsiteY12" fmla="*/ 413871 h 721659"/>
              <a:gd name="connsiteX13" fmla="*/ 869577 w 1335741"/>
              <a:gd name="connsiteY13" fmla="*/ 476624 h 721659"/>
              <a:gd name="connsiteX14" fmla="*/ 770965 w 1335741"/>
              <a:gd name="connsiteY14" fmla="*/ 216647 h 721659"/>
              <a:gd name="connsiteX15" fmla="*/ 833718 w 1335741"/>
              <a:gd name="connsiteY15" fmla="*/ 10459 h 721659"/>
              <a:gd name="connsiteX16" fmla="*/ 1335741 w 1335741"/>
              <a:gd name="connsiteY16" fmla="*/ 279400 h 7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5741" h="721659">
                <a:moveTo>
                  <a:pt x="0" y="440765"/>
                </a:moveTo>
                <a:cubicBezTo>
                  <a:pt x="44823" y="351865"/>
                  <a:pt x="89647" y="262965"/>
                  <a:pt x="161365" y="216647"/>
                </a:cubicBezTo>
                <a:cubicBezTo>
                  <a:pt x="233083" y="170329"/>
                  <a:pt x="388471" y="135965"/>
                  <a:pt x="430306" y="162859"/>
                </a:cubicBezTo>
                <a:cubicBezTo>
                  <a:pt x="472141" y="189753"/>
                  <a:pt x="454212" y="321236"/>
                  <a:pt x="412377" y="378012"/>
                </a:cubicBezTo>
                <a:cubicBezTo>
                  <a:pt x="370542" y="434789"/>
                  <a:pt x="200212" y="513977"/>
                  <a:pt x="179294" y="503518"/>
                </a:cubicBezTo>
                <a:cubicBezTo>
                  <a:pt x="158376" y="493059"/>
                  <a:pt x="215153" y="364565"/>
                  <a:pt x="286871" y="315259"/>
                </a:cubicBezTo>
                <a:cubicBezTo>
                  <a:pt x="358589" y="265953"/>
                  <a:pt x="540871" y="161365"/>
                  <a:pt x="609600" y="207683"/>
                </a:cubicBezTo>
                <a:cubicBezTo>
                  <a:pt x="678329" y="254001"/>
                  <a:pt x="711200" y="512483"/>
                  <a:pt x="699247" y="593165"/>
                </a:cubicBezTo>
                <a:cubicBezTo>
                  <a:pt x="687294" y="673847"/>
                  <a:pt x="567764" y="721659"/>
                  <a:pt x="537882" y="691777"/>
                </a:cubicBezTo>
                <a:cubicBezTo>
                  <a:pt x="508000" y="661895"/>
                  <a:pt x="494553" y="502024"/>
                  <a:pt x="519953" y="413871"/>
                </a:cubicBezTo>
                <a:cubicBezTo>
                  <a:pt x="545353" y="325718"/>
                  <a:pt x="621553" y="201706"/>
                  <a:pt x="690282" y="162859"/>
                </a:cubicBezTo>
                <a:cubicBezTo>
                  <a:pt x="759011" y="124012"/>
                  <a:pt x="869577" y="138954"/>
                  <a:pt x="932330" y="180789"/>
                </a:cubicBezTo>
                <a:cubicBezTo>
                  <a:pt x="995083" y="222624"/>
                  <a:pt x="1077259" y="364565"/>
                  <a:pt x="1066800" y="413871"/>
                </a:cubicBezTo>
                <a:cubicBezTo>
                  <a:pt x="1056341" y="463177"/>
                  <a:pt x="918883" y="509495"/>
                  <a:pt x="869577" y="476624"/>
                </a:cubicBezTo>
                <a:cubicBezTo>
                  <a:pt x="820271" y="443753"/>
                  <a:pt x="776941" y="294341"/>
                  <a:pt x="770965" y="216647"/>
                </a:cubicBezTo>
                <a:cubicBezTo>
                  <a:pt x="764989" y="138953"/>
                  <a:pt x="739589" y="0"/>
                  <a:pt x="833718" y="10459"/>
                </a:cubicBezTo>
                <a:cubicBezTo>
                  <a:pt x="927847" y="20918"/>
                  <a:pt x="1131794" y="150159"/>
                  <a:pt x="1335741" y="2794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5190565" y="3523129"/>
            <a:ext cx="10040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/>
          <p:nvPr/>
        </p:nvSpPr>
        <p:spPr>
          <a:xfrm flipH="1">
            <a:off x="2643174" y="3643314"/>
            <a:ext cx="1214447" cy="331694"/>
          </a:xfrm>
          <a:custGeom>
            <a:avLst/>
            <a:gdLst>
              <a:gd name="connsiteX0" fmla="*/ 0 w 1004047"/>
              <a:gd name="connsiteY0" fmla="*/ 0 h 331694"/>
              <a:gd name="connsiteX1" fmla="*/ 484094 w 1004047"/>
              <a:gd name="connsiteY1" fmla="*/ 277906 h 331694"/>
              <a:gd name="connsiteX2" fmla="*/ 1004047 w 1004047"/>
              <a:gd name="connsiteY2" fmla="*/ 322730 h 3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047" h="331694">
                <a:moveTo>
                  <a:pt x="0" y="0"/>
                </a:moveTo>
                <a:cubicBezTo>
                  <a:pt x="158376" y="112059"/>
                  <a:pt x="316753" y="224118"/>
                  <a:pt x="484094" y="277906"/>
                </a:cubicBezTo>
                <a:cubicBezTo>
                  <a:pt x="651435" y="331694"/>
                  <a:pt x="827741" y="327212"/>
                  <a:pt x="1004047" y="32273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 rot="5400000" flipH="1" flipV="1">
            <a:off x="1500166" y="4214818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endCxn id="1028" idx="0"/>
          </p:cNvCxnSpPr>
          <p:nvPr/>
        </p:nvCxnSpPr>
        <p:spPr>
          <a:xfrm flipV="1">
            <a:off x="1714480" y="3974558"/>
            <a:ext cx="142876" cy="259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47 Grupo"/>
          <p:cNvGrpSpPr/>
          <p:nvPr/>
        </p:nvGrpSpPr>
        <p:grpSpPr>
          <a:xfrm>
            <a:off x="2000232" y="5357826"/>
            <a:ext cx="428628" cy="429422"/>
            <a:chOff x="2214546" y="5430058"/>
            <a:chExt cx="428628" cy="429422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48 Conector recto"/>
          <p:cNvCxnSpPr/>
          <p:nvPr/>
        </p:nvCxnSpPr>
        <p:spPr>
          <a:xfrm rot="5400000" flipH="1" flipV="1">
            <a:off x="2001026" y="521336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49 Grupo"/>
          <p:cNvGrpSpPr/>
          <p:nvPr/>
        </p:nvGrpSpPr>
        <p:grpSpPr>
          <a:xfrm>
            <a:off x="6929454" y="4286256"/>
            <a:ext cx="428628" cy="429422"/>
            <a:chOff x="2214546" y="5430058"/>
            <a:chExt cx="428628" cy="429422"/>
          </a:xfrm>
        </p:grpSpPr>
        <p:cxnSp>
          <p:nvCxnSpPr>
            <p:cNvPr id="51" name="50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643314"/>
            <a:ext cx="1210024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5" name="54 Conector recto"/>
          <p:cNvCxnSpPr/>
          <p:nvPr/>
        </p:nvCxnSpPr>
        <p:spPr>
          <a:xfrm rot="5400000" flipH="1" flipV="1">
            <a:off x="4215604" y="4142586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Flecha abajo"/>
          <p:cNvSpPr/>
          <p:nvPr/>
        </p:nvSpPr>
        <p:spPr>
          <a:xfrm>
            <a:off x="4357686" y="4429132"/>
            <a:ext cx="188595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7" name="56 Conector recto"/>
          <p:cNvCxnSpPr/>
          <p:nvPr/>
        </p:nvCxnSpPr>
        <p:spPr>
          <a:xfrm rot="5400000" flipH="1" flipV="1">
            <a:off x="6001554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5400000" flipH="1" flipV="1">
            <a:off x="6144430" y="385683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10800000">
            <a:off x="6357950" y="3857628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Flecha abajo"/>
          <p:cNvSpPr/>
          <p:nvPr/>
        </p:nvSpPr>
        <p:spPr>
          <a:xfrm>
            <a:off x="4286248" y="2143116"/>
            <a:ext cx="188595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67 Grupo"/>
          <p:cNvGrpSpPr/>
          <p:nvPr/>
        </p:nvGrpSpPr>
        <p:grpSpPr>
          <a:xfrm>
            <a:off x="3857620" y="4857760"/>
            <a:ext cx="1214446" cy="1197409"/>
            <a:chOff x="3857620" y="4857760"/>
            <a:chExt cx="1214446" cy="119740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7620" y="4857760"/>
              <a:ext cx="1214446" cy="1197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7" name="46 Conector recto"/>
            <p:cNvCxnSpPr/>
            <p:nvPr/>
          </p:nvCxnSpPr>
          <p:spPr>
            <a:xfrm rot="16200000" flipV="1">
              <a:off x="4023841" y="5334481"/>
              <a:ext cx="489572" cy="393386"/>
            </a:xfrm>
            <a:prstGeom prst="line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62 Rectángulo"/>
          <p:cNvSpPr/>
          <p:nvPr/>
        </p:nvSpPr>
        <p:spPr>
          <a:xfrm>
            <a:off x="1071538" y="4786322"/>
            <a:ext cx="3571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R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857224" y="3571876"/>
            <a:ext cx="7143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C/L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8" name="49 Grupo"/>
          <p:cNvGrpSpPr/>
          <p:nvPr/>
        </p:nvGrpSpPr>
        <p:grpSpPr>
          <a:xfrm>
            <a:off x="7929586" y="5572140"/>
            <a:ext cx="428628" cy="429422"/>
            <a:chOff x="2214546" y="5430058"/>
            <a:chExt cx="428628" cy="429422"/>
          </a:xfrm>
        </p:grpSpPr>
        <p:cxnSp>
          <p:nvCxnSpPr>
            <p:cNvPr id="50" name="49 Conector recto"/>
            <p:cNvCxnSpPr/>
            <p:nvPr/>
          </p:nvCxnSpPr>
          <p:spPr>
            <a:xfrm>
              <a:off x="2214546" y="5715016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>
              <a:off x="2285984" y="578645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>
              <a:off x="2357422" y="5857892"/>
              <a:ext cx="14287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5400000" flipH="1" flipV="1">
              <a:off x="2285984" y="5572140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7618831" y="4954201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6" name="65 Conector recto"/>
          <p:cNvCxnSpPr>
            <a:stCxn id="9" idx="0"/>
          </p:cNvCxnSpPr>
          <p:nvPr/>
        </p:nvCxnSpPr>
        <p:spPr>
          <a:xfrm rot="16200000" flipV="1">
            <a:off x="7822851" y="3750050"/>
            <a:ext cx="105052" cy="4630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8215338" y="4857760"/>
            <a:ext cx="78578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50 </a:t>
            </a:r>
            <a:r>
              <a:rPr lang="el-GR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Ω</a:t>
            </a:r>
            <a:endParaRPr lang="es-E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6000760" y="3214686"/>
            <a:ext cx="12144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100pF</a:t>
            </a:r>
            <a:endParaRPr lang="es-E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642910" y="5143512"/>
            <a:ext cx="785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50</a:t>
            </a:r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l-GR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Ω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714348" y="3929066"/>
            <a:ext cx="1214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200</a:t>
            </a:r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pF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642910" y="285728"/>
            <a:ext cx="85010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Para una antena con reactiva Inductiva serie.  La cosas cambian.</a:t>
            </a:r>
            <a:endParaRPr lang="es-E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cxnSp>
        <p:nvCxnSpPr>
          <p:cNvPr id="80" name="79 Conector recto de flecha"/>
          <p:cNvCxnSpPr/>
          <p:nvPr/>
        </p:nvCxnSpPr>
        <p:spPr>
          <a:xfrm rot="16200000" flipH="1">
            <a:off x="7108049" y="2964653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Rectángulo"/>
          <p:cNvSpPr/>
          <p:nvPr/>
        </p:nvSpPr>
        <p:spPr>
          <a:xfrm>
            <a:off x="6572264" y="2071678"/>
            <a:ext cx="24288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Complicando las cosas</a:t>
            </a:r>
            <a:endParaRPr lang="es-E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8" name="67 Elipse"/>
          <p:cNvSpPr/>
          <p:nvPr/>
        </p:nvSpPr>
        <p:spPr>
          <a:xfrm>
            <a:off x="7500958" y="3429000"/>
            <a:ext cx="1500198" cy="271464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Elipse"/>
          <p:cNvSpPr/>
          <p:nvPr/>
        </p:nvSpPr>
        <p:spPr>
          <a:xfrm>
            <a:off x="1785918" y="3071810"/>
            <a:ext cx="1071570" cy="157163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5" name="74 Conector recto de flecha"/>
          <p:cNvCxnSpPr/>
          <p:nvPr/>
        </p:nvCxnSpPr>
        <p:spPr>
          <a:xfrm rot="5400000">
            <a:off x="322233" y="4035429"/>
            <a:ext cx="642942" cy="158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11656" y="4034118"/>
            <a:ext cx="390525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214810" y="0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Esquema  AA01: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783542" cy="42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67 Grupo"/>
          <p:cNvGrpSpPr/>
          <p:nvPr/>
        </p:nvGrpSpPr>
        <p:grpSpPr>
          <a:xfrm>
            <a:off x="7858148" y="3071810"/>
            <a:ext cx="1000132" cy="911657"/>
            <a:chOff x="3857620" y="4857760"/>
            <a:chExt cx="1214446" cy="119740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7620" y="4857760"/>
              <a:ext cx="1214446" cy="1197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5 Conector recto"/>
            <p:cNvCxnSpPr/>
            <p:nvPr/>
          </p:nvCxnSpPr>
          <p:spPr>
            <a:xfrm rot="16200000" flipV="1">
              <a:off x="4023841" y="5334481"/>
              <a:ext cx="489572" cy="393386"/>
            </a:xfrm>
            <a:prstGeom prst="line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214950"/>
            <a:ext cx="928694" cy="133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562092" y="5296164"/>
            <a:ext cx="8053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1071538" y="1500174"/>
            <a:ext cx="6715172" cy="3857652"/>
          </a:xfrm>
          <a:prstGeom prst="rect">
            <a:avLst/>
          </a:prstGeom>
          <a:noFill/>
          <a:ln w="158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286124"/>
            <a:ext cx="642910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70207" flipH="1">
            <a:off x="1129496" y="260351"/>
            <a:ext cx="1283848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Conector recto"/>
          <p:cNvCxnSpPr/>
          <p:nvPr/>
        </p:nvCxnSpPr>
        <p:spPr>
          <a:xfrm rot="5400000" flipH="1" flipV="1">
            <a:off x="4429918" y="571422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 flipH="1" flipV="1">
            <a:off x="3001158" y="135650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 flipH="1" flipV="1">
            <a:off x="5394331" y="1321579"/>
            <a:ext cx="356396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 flipH="1" flipV="1">
            <a:off x="3356760" y="1142984"/>
            <a:ext cx="858050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3286116" y="357166"/>
            <a:ext cx="785786" cy="26161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es-ES" sz="11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Calibrar</a:t>
            </a:r>
            <a:endParaRPr lang="es-ES" sz="11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286380" y="857232"/>
            <a:ext cx="785786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1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+V</a:t>
            </a:r>
            <a:endParaRPr lang="es-ES" sz="11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cxnSp>
        <p:nvCxnSpPr>
          <p:cNvPr id="21" name="20 Conector recto"/>
          <p:cNvCxnSpPr>
            <a:endCxn id="12" idx="2"/>
          </p:cNvCxnSpPr>
          <p:nvPr/>
        </p:nvCxnSpPr>
        <p:spPr>
          <a:xfrm rot="16200000" flipV="1">
            <a:off x="1446502" y="1232196"/>
            <a:ext cx="737095" cy="2274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2971789" y="671492"/>
            <a:ext cx="447673" cy="533400"/>
          </a:xfrm>
          <a:prstGeom prst="rect">
            <a:avLst/>
          </a:prstGeom>
          <a:ln w="25400">
            <a:solidFill>
              <a:srgbClr val="FFC000"/>
            </a:solidFill>
            <a:prstDash val="sysDash"/>
          </a:ln>
        </p:spPr>
      </p:pic>
      <p:cxnSp>
        <p:nvCxnSpPr>
          <p:cNvPr id="31" name="30 Conector recto"/>
          <p:cNvCxnSpPr/>
          <p:nvPr/>
        </p:nvCxnSpPr>
        <p:spPr>
          <a:xfrm>
            <a:off x="2428860" y="571480"/>
            <a:ext cx="642942" cy="142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rot="10800000">
            <a:off x="3357554" y="714356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2571736" y="357166"/>
            <a:ext cx="78578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Medir</a:t>
            </a:r>
            <a:endParaRPr lang="es-ES" sz="1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357158" y="3071810"/>
            <a:ext cx="78578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OFV</a:t>
            </a:r>
            <a:endParaRPr lang="es-ES" sz="1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143536" cy="248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428596" y="2643182"/>
            <a:ext cx="1357322" cy="117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 de flecha"/>
          <p:cNvCxnSpPr>
            <a:stCxn id="1026" idx="3"/>
          </p:cNvCxnSpPr>
          <p:nvPr/>
        </p:nvCxnSpPr>
        <p:spPr>
          <a:xfrm flipV="1">
            <a:off x="1785918" y="2571744"/>
            <a:ext cx="1285884" cy="65657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rot="16200000">
            <a:off x="7502546" y="2070090"/>
            <a:ext cx="7493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Conector recto de flecha"/>
          <p:cNvCxnSpPr/>
          <p:nvPr/>
        </p:nvCxnSpPr>
        <p:spPr>
          <a:xfrm rot="10800000" flipV="1">
            <a:off x="6357950" y="2428868"/>
            <a:ext cx="1143008" cy="7143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2571736" y="214290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Serigrafía y pistas  AA01: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lum bright="-30000" contrast="40000"/>
          </a:blip>
          <a:srcRect/>
          <a:stretch>
            <a:fillRect/>
          </a:stretch>
        </p:blipFill>
        <p:spPr bwMode="auto">
          <a:xfrm>
            <a:off x="2000232" y="3786190"/>
            <a:ext cx="5143536" cy="255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928934"/>
            <a:ext cx="2286016" cy="183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496"/>
            <a:ext cx="4214842" cy="209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orma libre"/>
          <p:cNvSpPr/>
          <p:nvPr/>
        </p:nvSpPr>
        <p:spPr>
          <a:xfrm>
            <a:off x="3040529" y="307129"/>
            <a:ext cx="4603306" cy="3063600"/>
          </a:xfrm>
          <a:custGeom>
            <a:avLst/>
            <a:gdLst>
              <a:gd name="connsiteX0" fmla="*/ 321236 w 4597400"/>
              <a:gd name="connsiteY0" fmla="*/ 1262529 h 1262529"/>
              <a:gd name="connsiteX1" fmla="*/ 608106 w 4597400"/>
              <a:gd name="connsiteY1" fmla="*/ 186765 h 1262529"/>
              <a:gd name="connsiteX2" fmla="*/ 3969871 w 4597400"/>
              <a:gd name="connsiteY2" fmla="*/ 141941 h 1262529"/>
              <a:gd name="connsiteX3" fmla="*/ 4373283 w 4597400"/>
              <a:gd name="connsiteY3" fmla="*/ 984624 h 1262529"/>
              <a:gd name="connsiteX0" fmla="*/ 321236 w 4597401"/>
              <a:gd name="connsiteY0" fmla="*/ 1283492 h 1283492"/>
              <a:gd name="connsiteX1" fmla="*/ 608106 w 4597401"/>
              <a:gd name="connsiteY1" fmla="*/ 207728 h 1283492"/>
              <a:gd name="connsiteX2" fmla="*/ 3969871 w 4597401"/>
              <a:gd name="connsiteY2" fmla="*/ 162904 h 1283492"/>
              <a:gd name="connsiteX3" fmla="*/ 4373284 w 4597401"/>
              <a:gd name="connsiteY3" fmla="*/ 1185150 h 128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401" h="1283492">
                <a:moveTo>
                  <a:pt x="321236" y="1283492"/>
                </a:moveTo>
                <a:cubicBezTo>
                  <a:pt x="160618" y="838992"/>
                  <a:pt x="0" y="394493"/>
                  <a:pt x="608106" y="207728"/>
                </a:cubicBezTo>
                <a:cubicBezTo>
                  <a:pt x="1216212" y="20963"/>
                  <a:pt x="3342341" y="0"/>
                  <a:pt x="3969871" y="162904"/>
                </a:cubicBezTo>
                <a:cubicBezTo>
                  <a:pt x="4597401" y="325808"/>
                  <a:pt x="4485342" y="830296"/>
                  <a:pt x="4373284" y="118515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orma libre"/>
          <p:cNvSpPr/>
          <p:nvPr/>
        </p:nvSpPr>
        <p:spPr>
          <a:xfrm>
            <a:off x="3418542" y="4096871"/>
            <a:ext cx="839693" cy="451223"/>
          </a:xfrm>
          <a:custGeom>
            <a:avLst/>
            <a:gdLst>
              <a:gd name="connsiteX0" fmla="*/ 5976 w 839693"/>
              <a:gd name="connsiteY0" fmla="*/ 403411 h 451223"/>
              <a:gd name="connsiteX1" fmla="*/ 68729 w 839693"/>
              <a:gd name="connsiteY1" fmla="*/ 394447 h 451223"/>
              <a:gd name="connsiteX2" fmla="*/ 418352 w 839693"/>
              <a:gd name="connsiteY2" fmla="*/ 62753 h 451223"/>
              <a:gd name="connsiteX3" fmla="*/ 839693 w 839693"/>
              <a:gd name="connsiteY3" fmla="*/ 17929 h 45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693" h="451223">
                <a:moveTo>
                  <a:pt x="5976" y="403411"/>
                </a:moveTo>
                <a:cubicBezTo>
                  <a:pt x="2988" y="427317"/>
                  <a:pt x="0" y="451223"/>
                  <a:pt x="68729" y="394447"/>
                </a:cubicBezTo>
                <a:cubicBezTo>
                  <a:pt x="137458" y="337671"/>
                  <a:pt x="289858" y="125506"/>
                  <a:pt x="418352" y="62753"/>
                </a:cubicBezTo>
                <a:cubicBezTo>
                  <a:pt x="546846" y="0"/>
                  <a:pt x="693269" y="8964"/>
                  <a:pt x="839693" y="17929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orma libre"/>
          <p:cNvSpPr/>
          <p:nvPr/>
        </p:nvSpPr>
        <p:spPr>
          <a:xfrm>
            <a:off x="1368612" y="1801906"/>
            <a:ext cx="3733799" cy="1389529"/>
          </a:xfrm>
          <a:custGeom>
            <a:avLst/>
            <a:gdLst>
              <a:gd name="connsiteX0" fmla="*/ 137459 w 3733799"/>
              <a:gd name="connsiteY0" fmla="*/ 1299882 h 1389529"/>
              <a:gd name="connsiteX1" fmla="*/ 513976 w 3733799"/>
              <a:gd name="connsiteY1" fmla="*/ 528918 h 1389529"/>
              <a:gd name="connsiteX2" fmla="*/ 3221317 w 3733799"/>
              <a:gd name="connsiteY2" fmla="*/ 143435 h 1389529"/>
              <a:gd name="connsiteX3" fmla="*/ 3588870 w 3733799"/>
              <a:gd name="connsiteY3" fmla="*/ 1389529 h 138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799" h="1389529">
                <a:moveTo>
                  <a:pt x="137459" y="1299882"/>
                </a:moveTo>
                <a:cubicBezTo>
                  <a:pt x="68729" y="1010770"/>
                  <a:pt x="0" y="721659"/>
                  <a:pt x="513976" y="528918"/>
                </a:cubicBezTo>
                <a:cubicBezTo>
                  <a:pt x="1027952" y="336177"/>
                  <a:pt x="2708835" y="0"/>
                  <a:pt x="3221317" y="143435"/>
                </a:cubicBezTo>
                <a:cubicBezTo>
                  <a:pt x="3733799" y="286870"/>
                  <a:pt x="3661334" y="838199"/>
                  <a:pt x="3588870" y="1389529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43248"/>
            <a:ext cx="500066" cy="75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67 Grupo"/>
          <p:cNvGrpSpPr/>
          <p:nvPr/>
        </p:nvGrpSpPr>
        <p:grpSpPr>
          <a:xfrm>
            <a:off x="6215074" y="5214950"/>
            <a:ext cx="1000132" cy="911657"/>
            <a:chOff x="3857620" y="4857760"/>
            <a:chExt cx="1214446" cy="1197409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7620" y="4857760"/>
              <a:ext cx="1214446" cy="1197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6" name="15 Conector recto"/>
            <p:cNvCxnSpPr/>
            <p:nvPr/>
          </p:nvCxnSpPr>
          <p:spPr>
            <a:xfrm rot="16200000" flipV="1">
              <a:off x="4023841" y="5334481"/>
              <a:ext cx="489572" cy="393386"/>
            </a:xfrm>
            <a:prstGeom prst="line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17 Conector recto"/>
          <p:cNvCxnSpPr/>
          <p:nvPr/>
        </p:nvCxnSpPr>
        <p:spPr>
          <a:xfrm rot="16200000" flipH="1">
            <a:off x="6036479" y="4822041"/>
            <a:ext cx="571504" cy="214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6607983" y="4893479"/>
            <a:ext cx="571504" cy="71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357826"/>
            <a:ext cx="785818" cy="112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4918662" y="5582668"/>
            <a:ext cx="5211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23 Conector recto"/>
          <p:cNvCxnSpPr/>
          <p:nvPr/>
        </p:nvCxnSpPr>
        <p:spPr>
          <a:xfrm rot="10800000" flipV="1">
            <a:off x="4214810" y="4643446"/>
            <a:ext cx="785818" cy="71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endCxn id="23" idx="2"/>
          </p:cNvCxnSpPr>
          <p:nvPr/>
        </p:nvCxnSpPr>
        <p:spPr>
          <a:xfrm rot="5400000">
            <a:off x="4977505" y="5238073"/>
            <a:ext cx="1332131" cy="142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endCxn id="13" idx="0"/>
          </p:cNvCxnSpPr>
          <p:nvPr/>
        </p:nvCxnSpPr>
        <p:spPr>
          <a:xfrm rot="10800000">
            <a:off x="607192" y="3143248"/>
            <a:ext cx="964417" cy="2857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61110" flipH="1">
            <a:off x="4304935" y="879765"/>
            <a:ext cx="1283848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32 Conector recto"/>
          <p:cNvCxnSpPr>
            <a:endCxn id="13" idx="2"/>
          </p:cNvCxnSpPr>
          <p:nvPr/>
        </p:nvCxnSpPr>
        <p:spPr>
          <a:xfrm rot="10800000" flipV="1">
            <a:off x="607192" y="3643314"/>
            <a:ext cx="964415" cy="2550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3286124"/>
            <a:ext cx="357190" cy="62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38 Conector recto"/>
          <p:cNvCxnSpPr>
            <a:stCxn id="13" idx="0"/>
          </p:cNvCxnSpPr>
          <p:nvPr/>
        </p:nvCxnSpPr>
        <p:spPr>
          <a:xfrm rot="16200000" flipH="1" flipV="1">
            <a:off x="339299" y="3089669"/>
            <a:ext cx="214314" cy="3214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endCxn id="38" idx="2"/>
          </p:cNvCxnSpPr>
          <p:nvPr/>
        </p:nvCxnSpPr>
        <p:spPr>
          <a:xfrm rot="10800000">
            <a:off x="321439" y="3911207"/>
            <a:ext cx="285752" cy="17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177775" y="5251590"/>
            <a:ext cx="617055" cy="88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47 Forma libre"/>
          <p:cNvSpPr/>
          <p:nvPr/>
        </p:nvSpPr>
        <p:spPr>
          <a:xfrm>
            <a:off x="70223" y="2741706"/>
            <a:ext cx="1435848" cy="3130176"/>
          </a:xfrm>
          <a:custGeom>
            <a:avLst/>
            <a:gdLst>
              <a:gd name="connsiteX0" fmla="*/ 1435848 w 1435848"/>
              <a:gd name="connsiteY0" fmla="*/ 413870 h 3130176"/>
              <a:gd name="connsiteX1" fmla="*/ 548342 w 1435848"/>
              <a:gd name="connsiteY1" fmla="*/ 28388 h 3130176"/>
              <a:gd name="connsiteX2" fmla="*/ 37353 w 1435848"/>
              <a:gd name="connsiteY2" fmla="*/ 584200 h 3130176"/>
              <a:gd name="connsiteX3" fmla="*/ 324224 w 1435848"/>
              <a:gd name="connsiteY3" fmla="*/ 2242670 h 3130176"/>
              <a:gd name="connsiteX4" fmla="*/ 996577 w 1435848"/>
              <a:gd name="connsiteY4" fmla="*/ 3130176 h 313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848" h="3130176">
                <a:moveTo>
                  <a:pt x="1435848" y="413870"/>
                </a:moveTo>
                <a:cubicBezTo>
                  <a:pt x="1108636" y="206935"/>
                  <a:pt x="781425" y="0"/>
                  <a:pt x="548342" y="28388"/>
                </a:cubicBezTo>
                <a:cubicBezTo>
                  <a:pt x="315260" y="56776"/>
                  <a:pt x="74706" y="215153"/>
                  <a:pt x="37353" y="584200"/>
                </a:cubicBezTo>
                <a:cubicBezTo>
                  <a:pt x="0" y="953247"/>
                  <a:pt x="164353" y="1818341"/>
                  <a:pt x="324224" y="2242670"/>
                </a:cubicBezTo>
                <a:cubicBezTo>
                  <a:pt x="484095" y="2666999"/>
                  <a:pt x="740336" y="2898587"/>
                  <a:pt x="996577" y="313017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Forma libre"/>
          <p:cNvSpPr/>
          <p:nvPr/>
        </p:nvSpPr>
        <p:spPr>
          <a:xfrm>
            <a:off x="1954306" y="3424518"/>
            <a:ext cx="1978211" cy="2625164"/>
          </a:xfrm>
          <a:custGeom>
            <a:avLst/>
            <a:gdLst>
              <a:gd name="connsiteX0" fmla="*/ 1434353 w 1978211"/>
              <a:gd name="connsiteY0" fmla="*/ 0 h 2625164"/>
              <a:gd name="connsiteX1" fmla="*/ 1801906 w 1978211"/>
              <a:gd name="connsiteY1" fmla="*/ 125506 h 2625164"/>
              <a:gd name="connsiteX2" fmla="*/ 1891553 w 1978211"/>
              <a:gd name="connsiteY2" fmla="*/ 582706 h 2625164"/>
              <a:gd name="connsiteX3" fmla="*/ 1757082 w 1978211"/>
              <a:gd name="connsiteY3" fmla="*/ 1801906 h 2625164"/>
              <a:gd name="connsiteX4" fmla="*/ 564776 w 1978211"/>
              <a:gd name="connsiteY4" fmla="*/ 2519082 h 2625164"/>
              <a:gd name="connsiteX5" fmla="*/ 0 w 1978211"/>
              <a:gd name="connsiteY5" fmla="*/ 2438400 h 262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211" h="2625164">
                <a:moveTo>
                  <a:pt x="1434353" y="0"/>
                </a:moveTo>
                <a:cubicBezTo>
                  <a:pt x="1580029" y="14194"/>
                  <a:pt x="1725706" y="28388"/>
                  <a:pt x="1801906" y="125506"/>
                </a:cubicBezTo>
                <a:cubicBezTo>
                  <a:pt x="1878106" y="222624"/>
                  <a:pt x="1899024" y="303306"/>
                  <a:pt x="1891553" y="582706"/>
                </a:cubicBezTo>
                <a:cubicBezTo>
                  <a:pt x="1884082" y="862106"/>
                  <a:pt x="1978211" y="1479177"/>
                  <a:pt x="1757082" y="1801906"/>
                </a:cubicBezTo>
                <a:cubicBezTo>
                  <a:pt x="1535953" y="2124635"/>
                  <a:pt x="857623" y="2413000"/>
                  <a:pt x="564776" y="2519082"/>
                </a:cubicBezTo>
                <a:cubicBezTo>
                  <a:pt x="271929" y="2625164"/>
                  <a:pt x="135964" y="2531782"/>
                  <a:pt x="0" y="2438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Forma libre"/>
          <p:cNvSpPr/>
          <p:nvPr/>
        </p:nvSpPr>
        <p:spPr>
          <a:xfrm>
            <a:off x="1470212" y="4554071"/>
            <a:ext cx="53788" cy="842682"/>
          </a:xfrm>
          <a:custGeom>
            <a:avLst/>
            <a:gdLst>
              <a:gd name="connsiteX0" fmla="*/ 0 w 53788"/>
              <a:gd name="connsiteY0" fmla="*/ 0 h 842682"/>
              <a:gd name="connsiteX1" fmla="*/ 53788 w 53788"/>
              <a:gd name="connsiteY1" fmla="*/ 842682 h 84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788" h="842682">
                <a:moveTo>
                  <a:pt x="0" y="0"/>
                </a:moveTo>
                <a:lnTo>
                  <a:pt x="53788" y="84268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orma libre"/>
          <p:cNvSpPr/>
          <p:nvPr/>
        </p:nvSpPr>
        <p:spPr>
          <a:xfrm>
            <a:off x="4805082" y="1497106"/>
            <a:ext cx="431800" cy="1649506"/>
          </a:xfrm>
          <a:custGeom>
            <a:avLst/>
            <a:gdLst>
              <a:gd name="connsiteX0" fmla="*/ 170330 w 431800"/>
              <a:gd name="connsiteY0" fmla="*/ 1649506 h 1649506"/>
              <a:gd name="connsiteX1" fmla="*/ 403412 w 431800"/>
              <a:gd name="connsiteY1" fmla="*/ 1021976 h 1649506"/>
              <a:gd name="connsiteX2" fmla="*/ 0 w 431800"/>
              <a:gd name="connsiteY2" fmla="*/ 0 h 164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1649506">
                <a:moveTo>
                  <a:pt x="170330" y="1649506"/>
                </a:moveTo>
                <a:cubicBezTo>
                  <a:pt x="301065" y="1473200"/>
                  <a:pt x="431800" y="1296894"/>
                  <a:pt x="403412" y="1021976"/>
                </a:cubicBezTo>
                <a:cubicBezTo>
                  <a:pt x="375024" y="747058"/>
                  <a:pt x="187512" y="373529"/>
                  <a:pt x="0" y="0"/>
                </a:cubicBezTo>
              </a:path>
            </a:pathLst>
          </a:cu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5329244" y="1957376"/>
            <a:ext cx="733425" cy="533400"/>
          </a:xfrm>
          <a:prstGeom prst="rect">
            <a:avLst/>
          </a:prstGeom>
          <a:ln w="25400">
            <a:solidFill>
              <a:srgbClr val="FFC000"/>
            </a:solidFill>
            <a:prstDash val="sysDash"/>
          </a:ln>
        </p:spPr>
      </p:pic>
      <p:sp>
        <p:nvSpPr>
          <p:cNvPr id="54" name="53 Forma libre"/>
          <p:cNvSpPr/>
          <p:nvPr/>
        </p:nvSpPr>
        <p:spPr>
          <a:xfrm>
            <a:off x="5441576" y="2554941"/>
            <a:ext cx="286871" cy="618565"/>
          </a:xfrm>
          <a:custGeom>
            <a:avLst/>
            <a:gdLst>
              <a:gd name="connsiteX0" fmla="*/ 286871 w 286871"/>
              <a:gd name="connsiteY0" fmla="*/ 0 h 618565"/>
              <a:gd name="connsiteX1" fmla="*/ 0 w 286871"/>
              <a:gd name="connsiteY1" fmla="*/ 618565 h 6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871" h="618565">
                <a:moveTo>
                  <a:pt x="286871" y="0"/>
                </a:moveTo>
                <a:lnTo>
                  <a:pt x="0" y="618565"/>
                </a:lnTo>
              </a:path>
            </a:pathLst>
          </a:cu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Forma libre"/>
          <p:cNvSpPr/>
          <p:nvPr/>
        </p:nvSpPr>
        <p:spPr>
          <a:xfrm>
            <a:off x="5531224" y="1443318"/>
            <a:ext cx="80682" cy="421341"/>
          </a:xfrm>
          <a:custGeom>
            <a:avLst/>
            <a:gdLst>
              <a:gd name="connsiteX0" fmla="*/ 0 w 80682"/>
              <a:gd name="connsiteY0" fmla="*/ 0 h 421341"/>
              <a:gd name="connsiteX1" fmla="*/ 71717 w 80682"/>
              <a:gd name="connsiteY1" fmla="*/ 71717 h 421341"/>
              <a:gd name="connsiteX2" fmla="*/ 53788 w 80682"/>
              <a:gd name="connsiteY2" fmla="*/ 421341 h 42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82" h="421341">
                <a:moveTo>
                  <a:pt x="0" y="0"/>
                </a:moveTo>
                <a:cubicBezTo>
                  <a:pt x="31376" y="747"/>
                  <a:pt x="62752" y="1494"/>
                  <a:pt x="71717" y="71717"/>
                </a:cubicBezTo>
                <a:cubicBezTo>
                  <a:pt x="80682" y="141940"/>
                  <a:pt x="67235" y="281640"/>
                  <a:pt x="53788" y="421341"/>
                </a:cubicBezTo>
              </a:path>
            </a:pathLst>
          </a:cu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orma libre"/>
          <p:cNvSpPr/>
          <p:nvPr/>
        </p:nvSpPr>
        <p:spPr>
          <a:xfrm>
            <a:off x="5871882" y="1462741"/>
            <a:ext cx="579718" cy="1639047"/>
          </a:xfrm>
          <a:custGeom>
            <a:avLst/>
            <a:gdLst>
              <a:gd name="connsiteX0" fmla="*/ 0 w 579718"/>
              <a:gd name="connsiteY0" fmla="*/ 375024 h 1639047"/>
              <a:gd name="connsiteX1" fmla="*/ 170330 w 579718"/>
              <a:gd name="connsiteY1" fmla="*/ 141941 h 1639047"/>
              <a:gd name="connsiteX2" fmla="*/ 528918 w 579718"/>
              <a:gd name="connsiteY2" fmla="*/ 249518 h 1639047"/>
              <a:gd name="connsiteX3" fmla="*/ 475130 w 579718"/>
              <a:gd name="connsiteY3" fmla="*/ 1639047 h 163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718" h="1639047">
                <a:moveTo>
                  <a:pt x="0" y="375024"/>
                </a:moveTo>
                <a:cubicBezTo>
                  <a:pt x="41088" y="268941"/>
                  <a:pt x="82177" y="162859"/>
                  <a:pt x="170330" y="141941"/>
                </a:cubicBezTo>
                <a:cubicBezTo>
                  <a:pt x="258483" y="121023"/>
                  <a:pt x="478118" y="0"/>
                  <a:pt x="528918" y="249518"/>
                </a:cubicBezTo>
                <a:cubicBezTo>
                  <a:pt x="579718" y="499036"/>
                  <a:pt x="527424" y="1069041"/>
                  <a:pt x="475130" y="1639047"/>
                </a:cubicBezTo>
              </a:path>
            </a:pathLst>
          </a:cu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857232"/>
            <a:ext cx="693698" cy="10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58 Forma libre"/>
          <p:cNvSpPr/>
          <p:nvPr/>
        </p:nvSpPr>
        <p:spPr>
          <a:xfrm>
            <a:off x="1042895" y="1900518"/>
            <a:ext cx="454211" cy="1174376"/>
          </a:xfrm>
          <a:custGeom>
            <a:avLst/>
            <a:gdLst>
              <a:gd name="connsiteX0" fmla="*/ 41834 w 454211"/>
              <a:gd name="connsiteY0" fmla="*/ 0 h 1174376"/>
              <a:gd name="connsiteX1" fmla="*/ 68729 w 454211"/>
              <a:gd name="connsiteY1" fmla="*/ 403411 h 1174376"/>
              <a:gd name="connsiteX2" fmla="*/ 454211 w 454211"/>
              <a:gd name="connsiteY2" fmla="*/ 1174376 h 117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211" h="1174376">
                <a:moveTo>
                  <a:pt x="41834" y="0"/>
                </a:moveTo>
                <a:cubicBezTo>
                  <a:pt x="20917" y="103841"/>
                  <a:pt x="0" y="207682"/>
                  <a:pt x="68729" y="403411"/>
                </a:cubicBezTo>
                <a:cubicBezTo>
                  <a:pt x="137458" y="599140"/>
                  <a:pt x="295834" y="886758"/>
                  <a:pt x="454211" y="117437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rot="16200000">
            <a:off x="5674929" y="1968881"/>
            <a:ext cx="78578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Calibrar</a:t>
            </a:r>
            <a:endParaRPr lang="es-ES" sz="1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1" name="60 Rectángulo"/>
          <p:cNvSpPr/>
          <p:nvPr/>
        </p:nvSpPr>
        <p:spPr>
          <a:xfrm rot="16200000">
            <a:off x="4960549" y="1968881"/>
            <a:ext cx="78578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Medir</a:t>
            </a:r>
            <a:endParaRPr lang="es-ES" sz="1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00166" y="642918"/>
            <a:ext cx="733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62 Forma libre"/>
          <p:cNvSpPr/>
          <p:nvPr/>
        </p:nvSpPr>
        <p:spPr>
          <a:xfrm>
            <a:off x="1084729" y="803836"/>
            <a:ext cx="421342" cy="119529"/>
          </a:xfrm>
          <a:custGeom>
            <a:avLst/>
            <a:gdLst>
              <a:gd name="connsiteX0" fmla="*/ 0 w 421342"/>
              <a:gd name="connsiteY0" fmla="*/ 101599 h 119529"/>
              <a:gd name="connsiteX1" fmla="*/ 71718 w 421342"/>
              <a:gd name="connsiteY1" fmla="*/ 2988 h 119529"/>
              <a:gd name="connsiteX2" fmla="*/ 421342 w 421342"/>
              <a:gd name="connsiteY2" fmla="*/ 119529 h 11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342" h="119529">
                <a:moveTo>
                  <a:pt x="0" y="101599"/>
                </a:moveTo>
                <a:cubicBezTo>
                  <a:pt x="747" y="50799"/>
                  <a:pt x="1494" y="0"/>
                  <a:pt x="71718" y="2988"/>
                </a:cubicBezTo>
                <a:cubicBezTo>
                  <a:pt x="141942" y="5976"/>
                  <a:pt x="281642" y="62752"/>
                  <a:pt x="421342" y="11952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Forma libre"/>
          <p:cNvSpPr/>
          <p:nvPr/>
        </p:nvSpPr>
        <p:spPr>
          <a:xfrm>
            <a:off x="1873624" y="1045882"/>
            <a:ext cx="899458" cy="2073836"/>
          </a:xfrm>
          <a:custGeom>
            <a:avLst/>
            <a:gdLst>
              <a:gd name="connsiteX0" fmla="*/ 358588 w 899458"/>
              <a:gd name="connsiteY0" fmla="*/ 38847 h 2073836"/>
              <a:gd name="connsiteX1" fmla="*/ 609600 w 899458"/>
              <a:gd name="connsiteY1" fmla="*/ 74706 h 2073836"/>
              <a:gd name="connsiteX2" fmla="*/ 824752 w 899458"/>
              <a:gd name="connsiteY2" fmla="*/ 487083 h 2073836"/>
              <a:gd name="connsiteX3" fmla="*/ 161364 w 899458"/>
              <a:gd name="connsiteY3" fmla="*/ 971177 h 2073836"/>
              <a:gd name="connsiteX4" fmla="*/ 0 w 899458"/>
              <a:gd name="connsiteY4" fmla="*/ 2073836 h 207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458" h="2073836">
                <a:moveTo>
                  <a:pt x="358588" y="38847"/>
                </a:moveTo>
                <a:cubicBezTo>
                  <a:pt x="445247" y="19423"/>
                  <a:pt x="531906" y="0"/>
                  <a:pt x="609600" y="74706"/>
                </a:cubicBezTo>
                <a:cubicBezTo>
                  <a:pt x="687294" y="149412"/>
                  <a:pt x="899458" y="337671"/>
                  <a:pt x="824752" y="487083"/>
                </a:cubicBezTo>
                <a:cubicBezTo>
                  <a:pt x="750046" y="636495"/>
                  <a:pt x="298823" y="706718"/>
                  <a:pt x="161364" y="971177"/>
                </a:cubicBezTo>
                <a:cubicBezTo>
                  <a:pt x="23905" y="1235636"/>
                  <a:pt x="11952" y="1654736"/>
                  <a:pt x="0" y="207383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Rectángulo"/>
          <p:cNvSpPr/>
          <p:nvPr/>
        </p:nvSpPr>
        <p:spPr>
          <a:xfrm>
            <a:off x="928662" y="6072206"/>
            <a:ext cx="146884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Sintonía Fina</a:t>
            </a:r>
            <a:endParaRPr lang="es-ES" sz="1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3714744" y="5857892"/>
            <a:ext cx="2857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R</a:t>
            </a:r>
            <a:endParaRPr lang="es-ES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4929190" y="6286520"/>
            <a:ext cx="9286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C/L</a:t>
            </a:r>
            <a:endParaRPr lang="es-ES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2214546" y="2571744"/>
            <a:ext cx="78578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OFV</a:t>
            </a:r>
            <a:endParaRPr lang="es-ES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6572264" y="2500306"/>
            <a:ext cx="78578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AA01</a:t>
            </a:r>
            <a:endParaRPr lang="es-ES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2" cstate="print">
            <a:lum bright="20000"/>
          </a:blip>
          <a:srcRect/>
          <a:stretch>
            <a:fillRect/>
          </a:stretch>
        </p:blipFill>
        <p:spPr bwMode="auto">
          <a:xfrm rot="16200000">
            <a:off x="8359499" y="3999219"/>
            <a:ext cx="606424" cy="60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3" cstate="print">
            <a:lum bright="20000"/>
          </a:blip>
          <a:srcRect/>
          <a:stretch>
            <a:fillRect/>
          </a:stretch>
        </p:blipFill>
        <p:spPr bwMode="auto">
          <a:xfrm>
            <a:off x="7929586" y="714356"/>
            <a:ext cx="714380" cy="61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>
            <a:off x="7643834" y="857232"/>
            <a:ext cx="42862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L4</a:t>
            </a:r>
            <a:endParaRPr lang="es-ES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8572528" y="642918"/>
            <a:ext cx="42862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L3</a:t>
            </a:r>
            <a:endParaRPr lang="es-ES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8572528" y="1071546"/>
            <a:ext cx="42862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L6</a:t>
            </a:r>
            <a:endParaRPr lang="es-ES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cxnSp>
        <p:nvCxnSpPr>
          <p:cNvPr id="56" name="55 Conector recto de flecha"/>
          <p:cNvCxnSpPr/>
          <p:nvPr/>
        </p:nvCxnSpPr>
        <p:spPr>
          <a:xfrm rot="10800000">
            <a:off x="7643834" y="4000504"/>
            <a:ext cx="785818" cy="35719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2000232" y="142852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Montaje</a:t>
            </a:r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 AA01: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357554" y="357166"/>
            <a:ext cx="24300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Prototipos  AA01: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69743" y="2459819"/>
            <a:ext cx="388302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3116"/>
            <a:ext cx="20478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7143768" y="3000372"/>
            <a:ext cx="2857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R</a:t>
            </a:r>
            <a:endParaRPr lang="es-ES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85918" y="3500438"/>
            <a:ext cx="2857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R</a:t>
            </a:r>
            <a:endParaRPr lang="es-ES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29454" y="4500570"/>
            <a:ext cx="57150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L/C</a:t>
            </a:r>
            <a:endParaRPr lang="es-ES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105151" y="1928801"/>
            <a:ext cx="2626386" cy="339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4143372" y="5357826"/>
            <a:ext cx="7858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Sintonía </a:t>
            </a:r>
          </a:p>
          <a:p>
            <a:r>
              <a:rPr lang="es-ES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Fina</a:t>
            </a:r>
            <a:endParaRPr lang="es-ES" sz="1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cxnSp>
        <p:nvCxnSpPr>
          <p:cNvPr id="14" name="13 Conector recto"/>
          <p:cNvCxnSpPr/>
          <p:nvPr/>
        </p:nvCxnSpPr>
        <p:spPr>
          <a:xfrm rot="16200000" flipV="1">
            <a:off x="4286248" y="4929198"/>
            <a:ext cx="642942" cy="71438"/>
          </a:xfrm>
          <a:prstGeom prst="line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22" idx="0"/>
          </p:cNvCxnSpPr>
          <p:nvPr/>
        </p:nvCxnSpPr>
        <p:spPr>
          <a:xfrm rot="5400000" flipH="1" flipV="1">
            <a:off x="3331855" y="4189119"/>
            <a:ext cx="1285884" cy="1051530"/>
          </a:xfrm>
          <a:prstGeom prst="line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2714612" y="5357826"/>
            <a:ext cx="1468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Bobina sintonizada al centro de la banda. </a:t>
            </a:r>
            <a:r>
              <a:rPr lang="es-ES" sz="1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Enchufable</a:t>
            </a:r>
            <a:endParaRPr lang="es-ES" sz="1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cxnSp>
        <p:nvCxnSpPr>
          <p:cNvPr id="25" name="24 Conector recto"/>
          <p:cNvCxnSpPr/>
          <p:nvPr/>
        </p:nvCxnSpPr>
        <p:spPr>
          <a:xfrm rot="16200000" flipV="1">
            <a:off x="4964909" y="4750603"/>
            <a:ext cx="1000132" cy="214314"/>
          </a:xfrm>
          <a:prstGeom prst="line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5286380" y="5286388"/>
            <a:ext cx="78581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Pila 9V</a:t>
            </a:r>
            <a:endParaRPr lang="es-ES" sz="1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714744" y="1714488"/>
            <a:ext cx="78581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AA01</a:t>
            </a:r>
            <a:endParaRPr lang="es-ES" sz="1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cxnSp>
        <p:nvCxnSpPr>
          <p:cNvPr id="30" name="29 Conector recto"/>
          <p:cNvCxnSpPr/>
          <p:nvPr/>
        </p:nvCxnSpPr>
        <p:spPr>
          <a:xfrm rot="16200000" flipH="1">
            <a:off x="3643306" y="2285992"/>
            <a:ext cx="857256" cy="142876"/>
          </a:xfrm>
          <a:prstGeom prst="line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3000364" y="1714488"/>
            <a:ext cx="78581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OFV</a:t>
            </a:r>
            <a:endParaRPr lang="es-ES" sz="1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cxnSp>
        <p:nvCxnSpPr>
          <p:cNvPr id="34" name="33 Conector recto"/>
          <p:cNvCxnSpPr/>
          <p:nvPr/>
        </p:nvCxnSpPr>
        <p:spPr>
          <a:xfrm rot="16200000" flipH="1">
            <a:off x="2607455" y="2607463"/>
            <a:ext cx="1714512" cy="500066"/>
          </a:xfrm>
          <a:prstGeom prst="line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3108" y="4857760"/>
            <a:ext cx="46732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Ahora a divertirse</a:t>
            </a:r>
            <a:endParaRPr lang="es-E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5429264"/>
            <a:ext cx="80724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Vuestra atención es mi recompensa.</a:t>
            </a:r>
          </a:p>
          <a:p>
            <a:pPr algn="ctr"/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Gracias.  </a:t>
            </a:r>
            <a:r>
              <a:rPr lang="es-E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Josep</a:t>
            </a:r>
            <a:endParaRPr lang="es-E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488" y="285728"/>
            <a:ext cx="39290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Bloques del circuito AA01: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2000246" cy="191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928662" y="1714488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Oscilador senoidal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357554" y="2214554"/>
            <a:ext cx="2643206" cy="19288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43306" y="1714488"/>
            <a:ext cx="198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Puente de medidas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86256"/>
            <a:ext cx="723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14818"/>
            <a:ext cx="805364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"/>
          <p:cNvCxnSpPr/>
          <p:nvPr/>
        </p:nvCxnSpPr>
        <p:spPr>
          <a:xfrm>
            <a:off x="6215074" y="3214686"/>
            <a:ext cx="92869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6857222" y="2928934"/>
            <a:ext cx="572298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 flipH="1" flipV="1">
            <a:off x="7108049" y="2321711"/>
            <a:ext cx="357190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6200000" flipV="1">
            <a:off x="6822297" y="2321711"/>
            <a:ext cx="357190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6429388" y="1714488"/>
            <a:ext cx="163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Antena a medir</a:t>
            </a:r>
            <a:endParaRPr lang="es-ES" dirty="0"/>
          </a:p>
        </p:txBody>
      </p:sp>
      <p:sp>
        <p:nvSpPr>
          <p:cNvPr id="24" name="23 Elipse"/>
          <p:cNvSpPr/>
          <p:nvPr/>
        </p:nvSpPr>
        <p:spPr>
          <a:xfrm>
            <a:off x="3071802" y="857232"/>
            <a:ext cx="3214710" cy="528641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2857488" y="6143644"/>
            <a:ext cx="3617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Este es la parte que vamos a explicar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488" y="285728"/>
            <a:ext cx="55721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El oscilador de la placa de Navidad 2012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643446"/>
            <a:ext cx="1571636" cy="150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6500826" y="4286256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Oscilador senoidal</a:t>
            </a:r>
            <a:endParaRPr lang="es-ES" dirty="0"/>
          </a:p>
        </p:txBody>
      </p:sp>
      <p:pic>
        <p:nvPicPr>
          <p:cNvPr id="2" name="Objeto 1"/>
          <p:cNvPicPr>
            <a:picLocks noChangeArrowheads="1"/>
          </p:cNvPicPr>
          <p:nvPr/>
        </p:nvPicPr>
        <p:blipFill>
          <a:blip r:embed="rId3"/>
          <a:srcRect t="-1518" b="-244"/>
          <a:stretch>
            <a:fillRect/>
          </a:stretch>
        </p:blipFill>
        <p:spPr bwMode="auto">
          <a:xfrm>
            <a:off x="571472" y="1214422"/>
            <a:ext cx="540543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Conector recto de flecha"/>
          <p:cNvCxnSpPr/>
          <p:nvPr/>
        </p:nvCxnSpPr>
        <p:spPr>
          <a:xfrm>
            <a:off x="5000628" y="4786322"/>
            <a:ext cx="1428760" cy="50006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6000760" y="1928802"/>
            <a:ext cx="1353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Sintonía fina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7988987" cy="564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857488" y="285728"/>
            <a:ext cx="58579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Esquema </a:t>
            </a:r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del oscilador Navidad 2012 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214554"/>
            <a:ext cx="928694" cy="88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Conector recto de flecha"/>
          <p:cNvCxnSpPr/>
          <p:nvPr/>
        </p:nvCxnSpPr>
        <p:spPr>
          <a:xfrm flipV="1">
            <a:off x="6572264" y="2857496"/>
            <a:ext cx="1357322" cy="42862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7643834" y="5143512"/>
            <a:ext cx="1353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Sintonía fina</a:t>
            </a:r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3786182" y="2714620"/>
            <a:ext cx="1643074" cy="2500330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571472" y="3429000"/>
            <a:ext cx="3214710" cy="2500330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1357290" y="928670"/>
            <a:ext cx="4714908" cy="1928826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5286380" y="1928802"/>
            <a:ext cx="1357322" cy="3286148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488" y="285728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Puente de medidas: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571736" y="5286388"/>
            <a:ext cx="3617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Este es la parte que vamos a explicar</a:t>
            </a:r>
            <a:endParaRPr lang="es-E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3844069" cy="26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2786082" cy="306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488" y="285728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Puente de medidas: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714612" y="785794"/>
            <a:ext cx="447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Lo que todo el mundo entiende técnicamente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82517" y="2689617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47063" y="2739623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47063" y="4096945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"/>
          <p:cNvCxnSpPr/>
          <p:nvPr/>
        </p:nvCxnSpPr>
        <p:spPr>
          <a:xfrm rot="5400000" flipH="1" flipV="1">
            <a:off x="3394066" y="359251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5358612" y="357108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10800000">
            <a:off x="3571868" y="4786322"/>
            <a:ext cx="2035983" cy="21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10800000">
            <a:off x="3571868" y="2357430"/>
            <a:ext cx="2035983" cy="21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1179243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43116"/>
            <a:ext cx="693698" cy="10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Conector recto"/>
          <p:cNvCxnSpPr/>
          <p:nvPr/>
        </p:nvCxnSpPr>
        <p:spPr>
          <a:xfrm rot="10800000" flipV="1">
            <a:off x="1500166" y="1501762"/>
            <a:ext cx="3143274" cy="427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 flipH="1" flipV="1">
            <a:off x="4214810" y="1928802"/>
            <a:ext cx="857257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10800000">
            <a:off x="1142976" y="5000636"/>
            <a:ext cx="3429024" cy="6445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5400000" flipH="1" flipV="1">
            <a:off x="4143373" y="5214949"/>
            <a:ext cx="857257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2857488" y="27146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50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2285984" y="4643446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P= 0…100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5857884" y="27146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50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5929322" y="4071942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??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071802" y="3714752"/>
            <a:ext cx="723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34 Conector recto"/>
          <p:cNvCxnSpPr/>
          <p:nvPr/>
        </p:nvCxnSpPr>
        <p:spPr>
          <a:xfrm rot="5400000" flipH="1" flipV="1">
            <a:off x="2858282" y="392827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3071802" y="3714752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143248"/>
            <a:ext cx="1000132" cy="9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38 Conector recto"/>
          <p:cNvCxnSpPr/>
          <p:nvPr/>
        </p:nvCxnSpPr>
        <p:spPr>
          <a:xfrm rot="16200000" flipV="1">
            <a:off x="4357686" y="3643314"/>
            <a:ext cx="357190" cy="71438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5072066" y="3500438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3571868" y="3429000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2428860" y="5786454"/>
            <a:ext cx="490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Cuando marca 0 la aguja entonces  ??= valor de P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488" y="285728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Puente de medidas: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428860" y="785794"/>
            <a:ext cx="2706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Otra manera de conectarlo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47063" y="2739623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18237" y="4096945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18237" y="2739623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"/>
          <p:cNvCxnSpPr/>
          <p:nvPr/>
        </p:nvCxnSpPr>
        <p:spPr>
          <a:xfrm rot="5400000" flipH="1" flipV="1">
            <a:off x="3394066" y="359251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5358612" y="357108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10800000">
            <a:off x="3571868" y="4786322"/>
            <a:ext cx="2035983" cy="21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10800000">
            <a:off x="3571868" y="2357430"/>
            <a:ext cx="2035983" cy="21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1179243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43116"/>
            <a:ext cx="693698" cy="10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Conector recto"/>
          <p:cNvCxnSpPr/>
          <p:nvPr/>
        </p:nvCxnSpPr>
        <p:spPr>
          <a:xfrm rot="10800000" flipV="1">
            <a:off x="1500166" y="1501762"/>
            <a:ext cx="3143274" cy="427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 flipH="1" flipV="1">
            <a:off x="4214810" y="1928802"/>
            <a:ext cx="857257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10800000">
            <a:off x="1142976" y="5000636"/>
            <a:ext cx="3429024" cy="6445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5400000" flipH="1" flipV="1">
            <a:off x="4143373" y="5214949"/>
            <a:ext cx="857257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5929322" y="2643182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??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6500826" y="4357694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P= 0…100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2857488" y="400050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50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2928926" y="264318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50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143248"/>
            <a:ext cx="1000132" cy="9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38 Conector recto"/>
          <p:cNvCxnSpPr/>
          <p:nvPr/>
        </p:nvCxnSpPr>
        <p:spPr>
          <a:xfrm rot="16200000" flipV="1">
            <a:off x="4357686" y="3643314"/>
            <a:ext cx="357190" cy="71438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5072066" y="3500438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3571868" y="3429000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2428860" y="5786454"/>
            <a:ext cx="480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Cuando marca 0 la aguja entonces  ??= valor de P</a:t>
            </a:r>
            <a:endParaRPr lang="es-ES" dirty="0"/>
          </a:p>
        </p:txBody>
      </p:sp>
      <p:grpSp>
        <p:nvGrpSpPr>
          <p:cNvPr id="29" name="28 Grupo"/>
          <p:cNvGrpSpPr/>
          <p:nvPr/>
        </p:nvGrpSpPr>
        <p:grpSpPr>
          <a:xfrm rot="5400000">
            <a:off x="5291140" y="3924306"/>
            <a:ext cx="1000132" cy="723900"/>
            <a:chOff x="2643174" y="2071678"/>
            <a:chExt cx="1073158" cy="72390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2800337" y="1914515"/>
              <a:ext cx="7239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1" name="40 Conector recto"/>
            <p:cNvCxnSpPr/>
            <p:nvPr/>
          </p:nvCxnSpPr>
          <p:spPr>
            <a:xfrm>
              <a:off x="3214678" y="2071678"/>
              <a:ext cx="50006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3429786" y="2356636"/>
              <a:ext cx="57150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488" y="285728"/>
            <a:ext cx="33575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Puente de medidas:</a:t>
            </a:r>
            <a:endParaRPr lang="es-E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428860" y="785794"/>
            <a:ext cx="2706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Otra manera de conectarlo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18501" y="2739623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18237" y="4096945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18237" y="2739623"/>
            <a:ext cx="978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"/>
          <p:cNvCxnSpPr/>
          <p:nvPr/>
        </p:nvCxnSpPr>
        <p:spPr>
          <a:xfrm rot="5400000" flipH="1" flipV="1">
            <a:off x="3394066" y="3592514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5358612" y="3571082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10800000">
            <a:off x="3571868" y="4786322"/>
            <a:ext cx="2035983" cy="21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10800000">
            <a:off x="3571868" y="2357430"/>
            <a:ext cx="2035983" cy="21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357430"/>
            <a:ext cx="693698" cy="10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Conector recto"/>
          <p:cNvCxnSpPr>
            <a:endCxn id="35" idx="3"/>
          </p:cNvCxnSpPr>
          <p:nvPr/>
        </p:nvCxnSpPr>
        <p:spPr>
          <a:xfrm rot="10800000" flipV="1">
            <a:off x="1635892" y="2359016"/>
            <a:ext cx="1935985" cy="698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10800000">
            <a:off x="1785918" y="4786322"/>
            <a:ext cx="185738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6215074" y="2643182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??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6357950" y="4143380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P= 0…100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2857488" y="400050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50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2928926" y="264318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50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143248"/>
            <a:ext cx="1000132" cy="9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38 Conector recto"/>
          <p:cNvCxnSpPr/>
          <p:nvPr/>
        </p:nvCxnSpPr>
        <p:spPr>
          <a:xfrm rot="16200000" flipV="1">
            <a:off x="4357686" y="3643314"/>
            <a:ext cx="357190" cy="71438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5072066" y="3500438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3571868" y="3429000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2428860" y="5786454"/>
            <a:ext cx="480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Cuando marca 0 la aguja entonces  ??= valor de P</a:t>
            </a:r>
            <a:endParaRPr lang="es-ES" dirty="0"/>
          </a:p>
        </p:txBody>
      </p:sp>
      <p:grpSp>
        <p:nvGrpSpPr>
          <p:cNvPr id="2" name="28 Grupo"/>
          <p:cNvGrpSpPr/>
          <p:nvPr/>
        </p:nvGrpSpPr>
        <p:grpSpPr>
          <a:xfrm rot="5400000">
            <a:off x="5326859" y="3888587"/>
            <a:ext cx="928694" cy="723900"/>
            <a:chOff x="2643174" y="2071678"/>
            <a:chExt cx="1073158" cy="72390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2800337" y="1914515"/>
              <a:ext cx="7239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1" name="40 Conector recto"/>
            <p:cNvCxnSpPr/>
            <p:nvPr/>
          </p:nvCxnSpPr>
          <p:spPr>
            <a:xfrm>
              <a:off x="3214678" y="2071678"/>
              <a:ext cx="50006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3429786" y="2356636"/>
              <a:ext cx="57150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429000"/>
            <a:ext cx="6936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135824" y="2364580"/>
            <a:ext cx="1000133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153426" y="3561425"/>
            <a:ext cx="1107805" cy="11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3" name="42 Conector recto"/>
          <p:cNvCxnSpPr/>
          <p:nvPr/>
        </p:nvCxnSpPr>
        <p:spPr>
          <a:xfrm rot="10800000" flipV="1">
            <a:off x="1714480" y="3429000"/>
            <a:ext cx="185739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529</Words>
  <PresentationFormat>Presentación en pantalla (4:3)</PresentationFormat>
  <Paragraphs>164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Analizador de antenas</dc:title>
  <dc:creator>usuario</dc:creator>
  <cp:lastModifiedBy>usuario</cp:lastModifiedBy>
  <cp:revision>84</cp:revision>
  <dcterms:created xsi:type="dcterms:W3CDTF">2013-04-21T18:16:32Z</dcterms:created>
  <dcterms:modified xsi:type="dcterms:W3CDTF">2013-05-18T08:33:38Z</dcterms:modified>
</cp:coreProperties>
</file>